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05" r:id="rId2"/>
    <p:sldId id="607" r:id="rId3"/>
    <p:sldId id="60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leen Sandberg" userId="db03b228-342d-4bee-ab5c-27398e7b6352" providerId="ADAL" clId="{9CCF9ACE-ACF0-4D86-B60F-CD7CB8F414FE}"/>
    <pc:docChg chg="delSld">
      <pc:chgData name="Eileen Sandberg" userId="db03b228-342d-4bee-ab5c-27398e7b6352" providerId="ADAL" clId="{9CCF9ACE-ACF0-4D86-B60F-CD7CB8F414FE}" dt="2021-04-28T14:52:47.229" v="0" actId="47"/>
      <pc:docMkLst>
        <pc:docMk/>
      </pc:docMkLst>
      <pc:sldChg chg="del">
        <pc:chgData name="Eileen Sandberg" userId="db03b228-342d-4bee-ab5c-27398e7b6352" providerId="ADAL" clId="{9CCF9ACE-ACF0-4D86-B60F-CD7CB8F414FE}" dt="2021-04-28T14:52:47.229" v="0" actId="47"/>
        <pc:sldMkLst>
          <pc:docMk/>
          <pc:sldMk cId="246952785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24A97-4D50-41DA-9659-A5BFE96BE60E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802A7-6843-44B4-9180-7442421D3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62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5968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93834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99376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AF03-6F17-4AD9-AE8F-2E471AA2E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ECD3D-6A40-4444-8FDE-062017146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2C783-BD2D-4408-8DF2-FBB3DD14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BF4DE-A7EC-4653-8D3D-811987BE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8A1E-2D1F-438E-8142-5E4D27DA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9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72F8-D3EB-4A52-B0C2-DA8836B6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2B0FB3-B4B4-41B2-8DA7-E8FEE4688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2C90B-236F-481B-B858-9FF477FE7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22F6D-126C-467A-9336-FD697A9C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F1DD-7FE7-456E-91FE-8535A785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1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FF2CC-69EE-49CC-A6A4-811E783AFD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E65B9-E841-4F8B-97A3-A81E46E04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FCB1F-7016-40BA-B007-0C18A4B1C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C7516-6A89-4AE9-B517-9EB97832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048B6-2639-49E3-B2AD-BBA5F021C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6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459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DEB91-654D-4C3B-AD8A-A1B38A73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B1B9B-AE25-4ECC-8FAB-8FD17F650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67908-6B09-4670-BB9C-A5F1592C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99-D1D7-4E5B-BA86-0E16BA02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F2751-7664-459E-8E8B-6F0D0AB4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9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35C18-949D-4B39-B77B-6CE8434C2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85F4C-238D-49E5-878A-50A7F23D5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FEAE-0AAD-446C-83E6-9B453A9BC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375A1-7A4C-407F-8920-357EAD999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F2780-8874-4D47-8DAD-4B1343FD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6422D-5A3B-4C92-95C8-C474B375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D751-2BD3-4A83-871D-4852096C7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FA912-27D9-4BF7-B9B8-616A9E60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903BD-CBD6-4C28-B049-230F184B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201CE-26DD-4CCE-AB9F-4D3841CA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6331F-A77B-4A44-8829-DC6644BF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8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2211-C590-43EF-8EC0-582EA705A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5F309-DA97-4864-A912-C1A87C94B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2312F-7F3A-42FE-8C52-6CEE09EB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2590F-F4AF-4043-AE98-3071D1925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51A23-AB5C-40E2-881A-2E19FC8C5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0AC57-06C9-4E3B-99AB-BDECB04F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6ED1C0-6E37-436B-A2AC-D3FF5F2D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AA6C2A-8341-4EBF-BB21-F7392105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4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04460-DBE2-46E2-840D-75531ECF8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02E20-0365-4408-9317-B109A8412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89257A-6F6E-4D24-917F-043049F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A27EF-D2FF-43AE-B145-545A154D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6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000D9-472A-43C8-B20D-953FEB9DC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061FC-71BE-4F0B-BF54-5E5BE289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E31FD-17C5-4317-9CE3-A188FE43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7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43272-8CE8-42F6-846E-F432827C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FDDB3-2DB0-4797-8BF1-6E012E3C2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E42A3-27DA-4878-B263-5FE5A13B0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8E9D1-E019-4C5F-A419-CBAB67C53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E948F-3AE7-4A2F-B12E-616A31F0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42381-80ED-49AE-AF4D-DCF85F61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37543-2ABD-4744-9492-FD56E9AB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5615C4-5C4F-4423-BF74-90B7C6676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7B93F-8525-4DC4-BFF4-0A82656C6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D2070-3A11-4074-9ECC-2021CFFB4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AEA59-CD3C-4CCE-A6A7-1B9B41E1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BDCC5-FBAA-49FE-9BFE-EB11E3FE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6D324-5281-4A06-BFCB-533ED566B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3197-B0E9-416F-8CEE-0C2F35C1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05AFA-2687-46DC-9467-7B3FBAF23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3549-18F5-41BD-A4D5-C2711355001A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D2968-8D79-49EB-900D-431592E71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B4E32-9BB0-46C6-B2D8-6AD70434A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E57A-E304-489D-94BE-7712777E4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0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csn.org/rtsc/upcoming-webinars-2/archived-webinar-recording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-1" y="6115050"/>
            <a:ext cx="12191999" cy="716062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>
                <a:solidFill>
                  <a:schemeClr val="lt1"/>
                </a:solidFill>
                <a:latin typeface="Palatino Linotype" panose="02040502050505030304" pitchFamily="18" charset="0"/>
                <a:ea typeface="Palatino Linotype"/>
                <a:cs typeface="Palatino Linotype"/>
                <a:sym typeface="Palatino Linotype"/>
              </a:rPr>
              <a:t>Federation for Children with Special Needs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© 2021</a:t>
            </a:r>
            <a:endParaRPr sz="2400" dirty="0">
              <a:solidFill>
                <a:schemeClr val="lt1"/>
              </a:solidFill>
              <a:latin typeface="Palatino Linotype" panose="02040502050505030304" pitchFamily="18" charset="0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839987778"/>
              </p:ext>
            </p:extLst>
          </p:nvPr>
        </p:nvGraphicFramePr>
        <p:xfrm>
          <a:off x="0" y="-11017"/>
          <a:ext cx="12192000" cy="103081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08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School Liaison Cohort Meeting Updates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April 28, 2021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50" marR="9145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2667000" y="3133562"/>
            <a:ext cx="18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775460" y="942152"/>
            <a:ext cx="4572000" cy="208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2198FB-9FB9-4937-AA20-679FD079DD44}"/>
              </a:ext>
            </a:extLst>
          </p:cNvPr>
          <p:cNvSpPr txBox="1"/>
          <p:nvPr/>
        </p:nvSpPr>
        <p:spPr>
          <a:xfrm>
            <a:off x="320039" y="1019798"/>
            <a:ext cx="1138618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1. MCAS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The Math and ELA MCAS will not be part of the state Competency Requirement in 2021 or 2022.  (Science/Technology is not required through 2023)</a:t>
            </a:r>
          </a:p>
          <a:p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     Students will need to pass a course in the relevant subject to prove competency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2. Summer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 DESE “strongly recommends that students receive as much in-person learning as possible during the summer of 2021”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Required summer programming including extensions of the 2020-2021 school year and Special Education ESY services will be offered in person, and families must be given the option for remote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Other summer services such as acceleration academies, credit recovery programs and summer school programs may be offered in-person only</a:t>
            </a:r>
          </a:p>
          <a:p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-1" y="6115050"/>
            <a:ext cx="12191999" cy="716062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>
                <a:solidFill>
                  <a:schemeClr val="lt1"/>
                </a:solidFill>
                <a:latin typeface="Palatino Linotype" panose="02040502050505030304" pitchFamily="18" charset="0"/>
                <a:ea typeface="Palatino Linotype"/>
                <a:cs typeface="Palatino Linotype"/>
                <a:sym typeface="Palatino Linotype"/>
              </a:rPr>
              <a:t>Federation for Children with Special Needs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© 2021</a:t>
            </a:r>
            <a:endParaRPr sz="2400" dirty="0">
              <a:solidFill>
                <a:schemeClr val="lt1"/>
              </a:solidFill>
              <a:latin typeface="Palatino Linotype" panose="02040502050505030304" pitchFamily="18" charset="0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3718602290"/>
              </p:ext>
            </p:extLst>
          </p:nvPr>
        </p:nvGraphicFramePr>
        <p:xfrm>
          <a:off x="0" y="-11017"/>
          <a:ext cx="12192000" cy="103081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08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School Liaison Cohort Meeting Updates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April 28, 2021</a:t>
                      </a:r>
                    </a:p>
                  </a:txBody>
                  <a:tcPr marL="91450" marR="9145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2667000" y="3133562"/>
            <a:ext cx="18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775460" y="942152"/>
            <a:ext cx="4572000" cy="208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2198FB-9FB9-4937-AA20-679FD079DD44}"/>
              </a:ext>
            </a:extLst>
          </p:cNvPr>
          <p:cNvSpPr txBox="1"/>
          <p:nvPr/>
        </p:nvSpPr>
        <p:spPr>
          <a:xfrm>
            <a:off x="419100" y="1019798"/>
            <a:ext cx="1154429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457200" indent="-457200">
              <a:buAutoNum type="arabicPeriod" startAt="3"/>
            </a:pPr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51As and CRAs for educational neglect/truancy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Marisol Garcia and Toni </a:t>
            </a:r>
            <a:r>
              <a:rPr lang="en-US" sz="2400" dirty="0" err="1">
                <a:solidFill>
                  <a:srgbClr val="003A70"/>
                </a:solidFill>
                <a:latin typeface="Palatino Linotype" panose="02040502050505030304" pitchFamily="18" charset="0"/>
              </a:rPr>
              <a:t>Kokenis</a:t>
            </a: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 presented a webinar 4/27 , all School Liaisons will receive the link to the recording, which will be posted at </a:t>
            </a: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  <a:hlinkClick r:id="rId3"/>
              </a:rPr>
              <a:t>https://fcsn.org/rtsc/upcoming-webinars-2/archived-webinar-recordings/</a:t>
            </a:r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457200" indent="-457200">
              <a:buAutoNum type="arabicPeriod" startAt="4"/>
            </a:pP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Summer Plans for IEP Clinics</a:t>
            </a:r>
          </a:p>
          <a:p>
            <a:pPr marL="457200" indent="-457200">
              <a:buAutoNum type="arabicPeriod" startAt="4"/>
            </a:pPr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457200" indent="-457200">
              <a:buAutoNum type="arabicPeriod" startAt="4"/>
            </a:pPr>
            <a:r>
              <a:rPr lang="en-US" sz="2400" dirty="0">
                <a:solidFill>
                  <a:srgbClr val="003A70"/>
                </a:solidFill>
                <a:latin typeface="Palatino Linotype" panose="02040502050505030304" pitchFamily="18" charset="0"/>
              </a:rPr>
              <a:t>Virtual Special Education Support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-1" y="6115050"/>
            <a:ext cx="12191999" cy="716062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>
                <a:solidFill>
                  <a:schemeClr val="lt1"/>
                </a:solidFill>
                <a:latin typeface="Palatino Linotype" panose="02040502050505030304" pitchFamily="18" charset="0"/>
                <a:ea typeface="Palatino Linotype"/>
                <a:cs typeface="Palatino Linotype"/>
                <a:sym typeface="Palatino Linotype"/>
              </a:rPr>
              <a:t>Federation for Children with Special Needs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© 2021</a:t>
            </a:r>
            <a:endParaRPr sz="2400" dirty="0">
              <a:solidFill>
                <a:schemeClr val="lt1"/>
              </a:solidFill>
              <a:latin typeface="Palatino Linotype" panose="02040502050505030304" pitchFamily="18" charset="0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1800495112"/>
              </p:ext>
            </p:extLst>
          </p:nvPr>
        </p:nvGraphicFramePr>
        <p:xfrm>
          <a:off x="0" y="-11017"/>
          <a:ext cx="12192000" cy="103081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08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School Liaison Cohort Meeting Discussion</a:t>
                      </a:r>
                    </a:p>
                  </a:txBody>
                  <a:tcPr marL="91450" marR="9145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2667000" y="3133562"/>
            <a:ext cx="184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775460" y="942152"/>
            <a:ext cx="4572000" cy="2088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2198FB-9FB9-4937-AA20-679FD079DD44}"/>
              </a:ext>
            </a:extLst>
          </p:cNvPr>
          <p:cNvSpPr txBox="1"/>
          <p:nvPr/>
        </p:nvSpPr>
        <p:spPr>
          <a:xfrm>
            <a:off x="419100" y="1019798"/>
            <a:ext cx="1154429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Discussion questions: </a:t>
            </a:r>
          </a:p>
          <a:p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What are the districts in your area planning for summer programming?</a:t>
            </a:r>
          </a:p>
          <a:p>
            <a:endParaRPr lang="en-US" sz="2400" b="1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Are you having 51As and/or CRAs filed over educational issues?</a:t>
            </a:r>
          </a:p>
          <a:p>
            <a:endParaRPr lang="en-US" sz="2400" b="1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How is school reopening going for your FRC families? </a:t>
            </a:r>
          </a:p>
          <a:p>
            <a:endParaRPr lang="en-US" sz="2400" b="1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Any other issues?</a:t>
            </a:r>
          </a:p>
          <a:p>
            <a:endParaRPr lang="en-US" sz="2400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endParaRPr lang="en-US" sz="2400" b="1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endParaRPr lang="en-US" sz="2400" b="1" dirty="0">
              <a:solidFill>
                <a:srgbClr val="003A70"/>
              </a:solidFill>
              <a:latin typeface="Palatino Linotype" panose="02040502050505030304" pitchFamily="18" charset="0"/>
            </a:endParaRPr>
          </a:p>
          <a:p>
            <a:r>
              <a:rPr lang="en-US" sz="2400" b="1" dirty="0">
                <a:solidFill>
                  <a:srgbClr val="003A70"/>
                </a:solidFill>
                <a:latin typeface="Palatino Linotype" panose="02040502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2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271</Words>
  <Application>Microsoft Office PowerPoint</Application>
  <PresentationFormat>Widescreen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Sandberg</dc:creator>
  <cp:lastModifiedBy>Eileen Sandberg</cp:lastModifiedBy>
  <cp:revision>5</cp:revision>
  <dcterms:created xsi:type="dcterms:W3CDTF">2021-04-28T12:14:36Z</dcterms:created>
  <dcterms:modified xsi:type="dcterms:W3CDTF">2021-04-28T14:53:17Z</dcterms:modified>
</cp:coreProperties>
</file>