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 id="2147483667" r:id="rId2"/>
    <p:sldMasterId id="2147483677" r:id="rId3"/>
  </p:sldMasterIdLst>
  <p:notesMasterIdLst>
    <p:notesMasterId r:id="rId18"/>
  </p:notesMasterIdLst>
  <p:sldIdLst>
    <p:sldId id="256" r:id="rId4"/>
    <p:sldId id="259" r:id="rId5"/>
    <p:sldId id="267" r:id="rId6"/>
    <p:sldId id="265" r:id="rId7"/>
    <p:sldId id="269" r:id="rId8"/>
    <p:sldId id="268" r:id="rId9"/>
    <p:sldId id="272" r:id="rId10"/>
    <p:sldId id="275" r:id="rId11"/>
    <p:sldId id="271" r:id="rId12"/>
    <p:sldId id="273" r:id="rId13"/>
    <p:sldId id="260" r:id="rId14"/>
    <p:sldId id="274" r:id="rId15"/>
    <p:sldId id="270" r:id="rId16"/>
    <p:sldId id="25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3" autoAdjust="0"/>
    <p:restoredTop sz="94660"/>
  </p:normalViewPr>
  <p:slideViewPr>
    <p:cSldViewPr snapToGrid="0">
      <p:cViewPr varScale="1">
        <p:scale>
          <a:sx n="110" d="100"/>
          <a:sy n="110" d="100"/>
        </p:scale>
        <p:origin x="51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65EABE-F1F7-4483-BFBC-5D7DFD73E6D8}" type="datetimeFigureOut">
              <a:rPr lang="en-US" smtClean="0"/>
              <a:t>4/29/21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815280-18F4-4EA4-A7B7-E0B9A96FC6C6}" type="slidenum">
              <a:rPr lang="en-US" smtClean="0"/>
              <a:t>‹#›</a:t>
            </a:fld>
            <a:endParaRPr lang="en-US"/>
          </a:p>
        </p:txBody>
      </p:sp>
    </p:spTree>
    <p:extLst>
      <p:ext uri="{BB962C8B-B14F-4D97-AF65-F5344CB8AC3E}">
        <p14:creationId xmlns:p14="http://schemas.microsoft.com/office/powerpoint/2010/main" val="39595222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5C7C120-6CBC-4B48-A4E9-8A4D7D3C4A77}"/>
              </a:ext>
            </a:extLst>
          </p:cNvPr>
          <p:cNvSpPr>
            <a:spLocks noGrp="1"/>
          </p:cNvSpPr>
          <p:nvPr>
            <p:ph type="subTitle" idx="1" hasCustomPrompt="1"/>
          </p:nvPr>
        </p:nvSpPr>
        <p:spPr>
          <a:xfrm>
            <a:off x="1524000" y="4257040"/>
            <a:ext cx="9232900" cy="1655762"/>
          </a:xfrm>
          <a:prstGeom prst="rect">
            <a:avLst/>
          </a:prstGeom>
        </p:spPr>
        <p:txBody>
          <a:bodyPr/>
          <a:lstStyle>
            <a:lvl1pPr marL="0" indent="0" algn="ctr">
              <a:buNone/>
              <a:defRPr sz="2400" b="1" i="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a:t>
            </a:r>
          </a:p>
          <a:p>
            <a:r>
              <a:rPr lang="en-US" dirty="0"/>
              <a:t>By</a:t>
            </a:r>
          </a:p>
          <a:p>
            <a:r>
              <a:rPr lang="en-US" dirty="0"/>
              <a:t>Date</a:t>
            </a:r>
          </a:p>
        </p:txBody>
      </p:sp>
      <p:sp>
        <p:nvSpPr>
          <p:cNvPr id="6" name="Slide Number Placeholder 5">
            <a:extLst>
              <a:ext uri="{FF2B5EF4-FFF2-40B4-BE49-F238E27FC236}">
                <a16:creationId xmlns:a16="http://schemas.microsoft.com/office/drawing/2014/main" id="{5F800048-2732-44C5-9BF8-87F23AFBCE47}"/>
              </a:ext>
            </a:extLst>
          </p:cNvPr>
          <p:cNvSpPr>
            <a:spLocks noGrp="1"/>
          </p:cNvSpPr>
          <p:nvPr>
            <p:ph type="sldNum" sz="quarter" idx="12"/>
          </p:nvPr>
        </p:nvSpPr>
        <p:spPr>
          <a:xfrm>
            <a:off x="222797" y="6295390"/>
            <a:ext cx="2743200" cy="365125"/>
          </a:xfrm>
          <a:prstGeom prst="rect">
            <a:avLst/>
          </a:prstGeom>
        </p:spPr>
        <p:txBody>
          <a:bodyPr/>
          <a:lstStyle/>
          <a:p>
            <a:fld id="{BC348E34-15BC-4318-83D3-C8A6FCA81461}" type="slidenum">
              <a:rPr lang="en-US" smtClean="0"/>
              <a:t>‹#›</a:t>
            </a:fld>
            <a:endParaRPr lang="en-US" dirty="0"/>
          </a:p>
        </p:txBody>
      </p:sp>
      <p:pic>
        <p:nvPicPr>
          <p:cNvPr id="8" name="Picture 7" descr="A picture containing table&#10;&#10;Description automatically generated">
            <a:extLst>
              <a:ext uri="{FF2B5EF4-FFF2-40B4-BE49-F238E27FC236}">
                <a16:creationId xmlns:a16="http://schemas.microsoft.com/office/drawing/2014/main" id="{26D3EDDD-BD36-43A4-818D-1C203B41DF5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94397" y="1896270"/>
            <a:ext cx="9003206" cy="1655762"/>
          </a:xfrm>
          <a:prstGeom prst="rect">
            <a:avLst/>
          </a:prstGeom>
        </p:spPr>
      </p:pic>
      <p:sp>
        <p:nvSpPr>
          <p:cNvPr id="12" name="Rectangle 11">
            <a:extLst>
              <a:ext uri="{FF2B5EF4-FFF2-40B4-BE49-F238E27FC236}">
                <a16:creationId xmlns:a16="http://schemas.microsoft.com/office/drawing/2014/main" id="{EC946B2A-83C2-4360-A9FD-61A2F8F775A8}"/>
              </a:ext>
            </a:extLst>
          </p:cNvPr>
          <p:cNvSpPr/>
          <p:nvPr userDrawn="1"/>
        </p:nvSpPr>
        <p:spPr>
          <a:xfrm>
            <a:off x="0" y="0"/>
            <a:ext cx="12192000" cy="762000"/>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l"/>
            <a:endParaRPr lang="en-US" sz="2400" b="1" dirty="0">
              <a:solidFill>
                <a:schemeClr val="bg1"/>
              </a:solidFill>
              <a:latin typeface="+mj-lt"/>
            </a:endParaRPr>
          </a:p>
        </p:txBody>
      </p:sp>
    </p:spTree>
    <p:extLst>
      <p:ext uri="{BB962C8B-B14F-4D97-AF65-F5344CB8AC3E}">
        <p14:creationId xmlns:p14="http://schemas.microsoft.com/office/powerpoint/2010/main" val="1962558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5C7C120-6CBC-4B48-A4E9-8A4D7D3C4A77}"/>
              </a:ext>
            </a:extLst>
          </p:cNvPr>
          <p:cNvSpPr>
            <a:spLocks noGrp="1"/>
          </p:cNvSpPr>
          <p:nvPr>
            <p:ph type="subTitle" idx="1" hasCustomPrompt="1"/>
          </p:nvPr>
        </p:nvSpPr>
        <p:spPr>
          <a:xfrm>
            <a:off x="1524000" y="4257040"/>
            <a:ext cx="9232900" cy="1655762"/>
          </a:xfrm>
          <a:prstGeom prst="rect">
            <a:avLst/>
          </a:prstGeom>
        </p:spPr>
        <p:txBody>
          <a:bodyPr/>
          <a:lstStyle>
            <a:lvl1pPr marL="0" indent="0" algn="ctr">
              <a:buNone/>
              <a:defRPr sz="2400" b="1" i="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a:t>
            </a:r>
          </a:p>
          <a:p>
            <a:r>
              <a:rPr lang="en-US" dirty="0"/>
              <a:t>By</a:t>
            </a:r>
          </a:p>
          <a:p>
            <a:r>
              <a:rPr lang="en-US" dirty="0"/>
              <a:t>Date</a:t>
            </a:r>
          </a:p>
        </p:txBody>
      </p:sp>
      <p:sp>
        <p:nvSpPr>
          <p:cNvPr id="6" name="Slide Number Placeholder 5">
            <a:extLst>
              <a:ext uri="{FF2B5EF4-FFF2-40B4-BE49-F238E27FC236}">
                <a16:creationId xmlns:a16="http://schemas.microsoft.com/office/drawing/2014/main" id="{5F800048-2732-44C5-9BF8-87F23AFBCE47}"/>
              </a:ext>
            </a:extLst>
          </p:cNvPr>
          <p:cNvSpPr>
            <a:spLocks noGrp="1"/>
          </p:cNvSpPr>
          <p:nvPr>
            <p:ph type="sldNum" sz="quarter" idx="12"/>
          </p:nvPr>
        </p:nvSpPr>
        <p:spPr>
          <a:xfrm>
            <a:off x="222797" y="6295390"/>
            <a:ext cx="2743200" cy="365125"/>
          </a:xfrm>
          <a:prstGeom prst="rect">
            <a:avLst/>
          </a:prstGeom>
        </p:spPr>
        <p:txBody>
          <a:bodyPr/>
          <a:lstStyle/>
          <a:p>
            <a:fld id="{BC348E34-15BC-4318-83D3-C8A6FCA81461}" type="slidenum">
              <a:rPr lang="en-US" smtClean="0"/>
              <a:t>‹#›</a:t>
            </a:fld>
            <a:endParaRPr lang="en-US" dirty="0"/>
          </a:p>
        </p:txBody>
      </p:sp>
      <p:pic>
        <p:nvPicPr>
          <p:cNvPr id="8" name="Picture 7" descr="A picture containing table&#10;&#10;Description automatically generated">
            <a:extLst>
              <a:ext uri="{FF2B5EF4-FFF2-40B4-BE49-F238E27FC236}">
                <a16:creationId xmlns:a16="http://schemas.microsoft.com/office/drawing/2014/main" id="{26D3EDDD-BD36-43A4-818D-1C203B41DF5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94397" y="1896270"/>
            <a:ext cx="9003206" cy="1655762"/>
          </a:xfrm>
          <a:prstGeom prst="rect">
            <a:avLst/>
          </a:prstGeom>
        </p:spPr>
      </p:pic>
      <p:sp>
        <p:nvSpPr>
          <p:cNvPr id="12" name="Rectangle 11">
            <a:extLst>
              <a:ext uri="{FF2B5EF4-FFF2-40B4-BE49-F238E27FC236}">
                <a16:creationId xmlns:a16="http://schemas.microsoft.com/office/drawing/2014/main" id="{EC946B2A-83C2-4360-A9FD-61A2F8F775A8}"/>
              </a:ext>
            </a:extLst>
          </p:cNvPr>
          <p:cNvSpPr/>
          <p:nvPr userDrawn="1"/>
        </p:nvSpPr>
        <p:spPr>
          <a:xfrm>
            <a:off x="0" y="0"/>
            <a:ext cx="12192000" cy="762000"/>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l"/>
            <a:endParaRPr lang="en-US" sz="2400" b="1" dirty="0">
              <a:solidFill>
                <a:schemeClr val="bg1"/>
              </a:solidFill>
              <a:latin typeface="+mj-lt"/>
            </a:endParaRPr>
          </a:p>
        </p:txBody>
      </p:sp>
    </p:spTree>
    <p:extLst>
      <p:ext uri="{BB962C8B-B14F-4D97-AF65-F5344CB8AC3E}">
        <p14:creationId xmlns:p14="http://schemas.microsoft.com/office/powerpoint/2010/main" val="2797590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Agenda Page">
    <p:bg>
      <p:bgPr>
        <a:solidFill>
          <a:schemeClr val="tx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8238538-CA0F-4015-B10E-4DB18B7E456C}"/>
              </a:ext>
            </a:extLst>
          </p:cNvPr>
          <p:cNvSpPr/>
          <p:nvPr userDrawn="1"/>
        </p:nvSpPr>
        <p:spPr>
          <a:xfrm>
            <a:off x="1412240" y="1330960"/>
            <a:ext cx="6360160" cy="53035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07684F0-F7C1-400A-A219-4CE71FC4925F}"/>
              </a:ext>
            </a:extLst>
          </p:cNvPr>
          <p:cNvSpPr txBox="1"/>
          <p:nvPr userDrawn="1"/>
        </p:nvSpPr>
        <p:spPr>
          <a:xfrm>
            <a:off x="1412240" y="304800"/>
            <a:ext cx="3688080" cy="1200329"/>
          </a:xfrm>
          <a:prstGeom prst="rect">
            <a:avLst/>
          </a:prstGeom>
          <a:noFill/>
        </p:spPr>
        <p:txBody>
          <a:bodyPr wrap="square" rtlCol="0">
            <a:spAutoFit/>
          </a:bodyPr>
          <a:lstStyle/>
          <a:p>
            <a:r>
              <a:rPr lang="en-US" sz="7200" b="1" dirty="0">
                <a:solidFill>
                  <a:schemeClr val="bg1"/>
                </a:solidFill>
                <a:latin typeface="+mj-lt"/>
              </a:rPr>
              <a:t>AGENDA</a:t>
            </a:r>
          </a:p>
        </p:txBody>
      </p:sp>
      <p:sp>
        <p:nvSpPr>
          <p:cNvPr id="4" name="Text Placeholder 3">
            <a:extLst>
              <a:ext uri="{FF2B5EF4-FFF2-40B4-BE49-F238E27FC236}">
                <a16:creationId xmlns:a16="http://schemas.microsoft.com/office/drawing/2014/main" id="{BBFCF556-38B7-4287-8B6B-30D2391807C5}"/>
              </a:ext>
            </a:extLst>
          </p:cNvPr>
          <p:cNvSpPr>
            <a:spLocks noGrp="1"/>
          </p:cNvSpPr>
          <p:nvPr>
            <p:ph type="body" sz="quarter" idx="10"/>
          </p:nvPr>
        </p:nvSpPr>
        <p:spPr>
          <a:xfrm>
            <a:off x="1762125" y="1504950"/>
            <a:ext cx="5884863" cy="4970463"/>
          </a:xfrm>
          <a:prstGeom prst="rect">
            <a:avLst/>
          </a:prstGeom>
        </p:spPr>
        <p:txBody>
          <a:bodyPr/>
          <a:lstStyle>
            <a:lvl1pPr>
              <a:defRPr>
                <a:solidFill>
                  <a:schemeClr val="bg2">
                    <a:lumMod val="10000"/>
                  </a:schemeClr>
                </a:solidFill>
              </a:defRPr>
            </a:lvl1pPr>
            <a:lvl2pPr>
              <a:defRPr>
                <a:solidFill>
                  <a:schemeClr val="bg2">
                    <a:lumMod val="10000"/>
                  </a:schemeClr>
                </a:solidFill>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074713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lide 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4E56D-C7D2-442B-9258-595C2B86B44E}"/>
              </a:ext>
            </a:extLst>
          </p:cNvPr>
          <p:cNvSpPr>
            <a:spLocks noGrp="1"/>
          </p:cNvSpPr>
          <p:nvPr>
            <p:ph type="title"/>
          </p:nvPr>
        </p:nvSpPr>
        <p:spPr>
          <a:xfrm>
            <a:off x="106680" y="101600"/>
            <a:ext cx="10480040" cy="650875"/>
          </a:xfrm>
          <a:prstGeom prst="rect">
            <a:avLst/>
          </a:prstGeom>
        </p:spPr>
        <p:txBody>
          <a:bodyPr/>
          <a:lstStyle>
            <a:lvl1pPr>
              <a:defRPr>
                <a:solidFill>
                  <a:schemeClr val="bg1"/>
                </a:solidFill>
              </a:defRPr>
            </a:lvl1p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id="{F8276388-4348-4E35-9B81-A752EC7DF55D}"/>
              </a:ext>
            </a:extLst>
          </p:cNvPr>
          <p:cNvSpPr>
            <a:spLocks noGrp="1"/>
          </p:cNvSpPr>
          <p:nvPr>
            <p:ph sz="quarter" idx="10"/>
          </p:nvPr>
        </p:nvSpPr>
        <p:spPr>
          <a:xfrm>
            <a:off x="106363" y="963613"/>
            <a:ext cx="10750550" cy="5694362"/>
          </a:xfrm>
          <a:prstGeom prst="rect">
            <a:avLst/>
          </a:prstGeom>
        </p:spPr>
        <p:txBody>
          <a:bodyPr/>
          <a:lstStyle>
            <a:lvl1pPr>
              <a:defRPr>
                <a:solidFill>
                  <a:schemeClr val="bg2">
                    <a:lumMod val="10000"/>
                  </a:schemeClr>
                </a:solidFill>
              </a:defRPr>
            </a:lvl1pPr>
            <a:lvl2pPr>
              <a:defRPr>
                <a:solidFill>
                  <a:schemeClr val="bg2">
                    <a:lumMod val="10000"/>
                  </a:schemeClr>
                </a:solidFill>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504923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Slide I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4E56D-C7D2-442B-9258-595C2B86B44E}"/>
              </a:ext>
            </a:extLst>
          </p:cNvPr>
          <p:cNvSpPr>
            <a:spLocks noGrp="1"/>
          </p:cNvSpPr>
          <p:nvPr>
            <p:ph type="title"/>
          </p:nvPr>
        </p:nvSpPr>
        <p:spPr>
          <a:xfrm>
            <a:off x="106680" y="101600"/>
            <a:ext cx="10480040" cy="650875"/>
          </a:xfrm>
          <a:prstGeom prst="rect">
            <a:avLst/>
          </a:prstGeom>
        </p:spPr>
        <p:txBody>
          <a:bodyPr/>
          <a:lstStyle>
            <a:lvl1pPr>
              <a:defRPr>
                <a:solidFill>
                  <a:schemeClr val="bg1"/>
                </a:solidFill>
              </a:defRPr>
            </a:lvl1pPr>
          </a:lstStyle>
          <a:p>
            <a:r>
              <a:rPr lang="en-US"/>
              <a:t>Click to edit Master title style</a:t>
            </a:r>
            <a:endParaRPr lang="en-US" dirty="0"/>
          </a:p>
        </p:txBody>
      </p:sp>
      <p:sp>
        <p:nvSpPr>
          <p:cNvPr id="4" name="Picture Placeholder 3">
            <a:extLst>
              <a:ext uri="{FF2B5EF4-FFF2-40B4-BE49-F238E27FC236}">
                <a16:creationId xmlns:a16="http://schemas.microsoft.com/office/drawing/2014/main" id="{23BAC946-F737-44EB-9E4B-7D01B2D41EEA}"/>
              </a:ext>
            </a:extLst>
          </p:cNvPr>
          <p:cNvSpPr>
            <a:spLocks noGrp="1"/>
          </p:cNvSpPr>
          <p:nvPr>
            <p:ph type="pic" sz="quarter" idx="11"/>
          </p:nvPr>
        </p:nvSpPr>
        <p:spPr>
          <a:xfrm>
            <a:off x="6769100" y="1231900"/>
            <a:ext cx="5105400" cy="3556000"/>
          </a:xfrm>
          <a:prstGeom prst="rect">
            <a:avLst/>
          </a:prstGeom>
        </p:spPr>
        <p:txBody>
          <a:bodyPr/>
          <a:lstStyle/>
          <a:p>
            <a:r>
              <a:rPr lang="en-US"/>
              <a:t>Click icon to add picture</a:t>
            </a:r>
          </a:p>
        </p:txBody>
      </p:sp>
      <p:sp>
        <p:nvSpPr>
          <p:cNvPr id="6" name="Text Placeholder 5">
            <a:extLst>
              <a:ext uri="{FF2B5EF4-FFF2-40B4-BE49-F238E27FC236}">
                <a16:creationId xmlns:a16="http://schemas.microsoft.com/office/drawing/2014/main" id="{7EFF81C3-DBBC-46C0-BFBB-A1FB17E75D46}"/>
              </a:ext>
            </a:extLst>
          </p:cNvPr>
          <p:cNvSpPr>
            <a:spLocks noGrp="1"/>
          </p:cNvSpPr>
          <p:nvPr>
            <p:ph type="body" sz="quarter" idx="12"/>
          </p:nvPr>
        </p:nvSpPr>
        <p:spPr>
          <a:xfrm>
            <a:off x="106363" y="898525"/>
            <a:ext cx="6427787" cy="5857875"/>
          </a:xfrm>
          <a:prstGeom prst="rect">
            <a:avLst/>
          </a:prstGeom>
        </p:spPr>
        <p:txBody>
          <a:bodyPr/>
          <a:lstStyle>
            <a:lvl1pPr>
              <a:defRPr>
                <a:solidFill>
                  <a:schemeClr val="bg2">
                    <a:lumMod val="10000"/>
                  </a:schemeClr>
                </a:solidFill>
              </a:defRPr>
            </a:lvl1pPr>
            <a:lvl2pPr>
              <a:defRPr>
                <a:solidFill>
                  <a:schemeClr val="bg2">
                    <a:lumMod val="10000"/>
                  </a:schemeClr>
                </a:solidFill>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141274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ontent Slide III">
    <p:bg>
      <p:bgPr>
        <a:blipFill dpi="0" rotWithShape="1">
          <a:blip r:embed="rId2">
            <a:lum/>
          </a:blip>
          <a:srcRect/>
          <a:stretch>
            <a:fillRect l="-50000" r="-5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91636681-3DB1-42EA-A4D1-AC91F6E2F38B}"/>
              </a:ext>
            </a:extLst>
          </p:cNvPr>
          <p:cNvGrpSpPr/>
          <p:nvPr userDrawn="1"/>
        </p:nvGrpSpPr>
        <p:grpSpPr>
          <a:xfrm>
            <a:off x="6934200" y="241300"/>
            <a:ext cx="4965700" cy="6121400"/>
            <a:chOff x="6934200" y="241300"/>
            <a:chExt cx="4965700" cy="6121400"/>
          </a:xfrm>
        </p:grpSpPr>
        <p:sp>
          <p:nvSpPr>
            <p:cNvPr id="5" name="Rectangle 4">
              <a:extLst>
                <a:ext uri="{FF2B5EF4-FFF2-40B4-BE49-F238E27FC236}">
                  <a16:creationId xmlns:a16="http://schemas.microsoft.com/office/drawing/2014/main" id="{18942D22-9FF6-48B8-BBA7-5059A624A52F}"/>
                </a:ext>
              </a:extLst>
            </p:cNvPr>
            <p:cNvSpPr/>
            <p:nvPr userDrawn="1"/>
          </p:nvSpPr>
          <p:spPr>
            <a:xfrm>
              <a:off x="6934200" y="800100"/>
              <a:ext cx="4965700" cy="5562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65262461-BCAE-4A94-AD13-9B7994D8A424}"/>
                </a:ext>
              </a:extLst>
            </p:cNvPr>
            <p:cNvSpPr/>
            <p:nvPr userDrawn="1"/>
          </p:nvSpPr>
          <p:spPr>
            <a:xfrm>
              <a:off x="6934200" y="241300"/>
              <a:ext cx="4965700" cy="558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3000" b="1" dirty="0">
                <a:solidFill>
                  <a:schemeClr val="bg1"/>
                </a:solidFill>
                <a:latin typeface="+mj-lt"/>
              </a:endParaRPr>
            </a:p>
          </p:txBody>
        </p:sp>
      </p:grpSp>
      <p:sp>
        <p:nvSpPr>
          <p:cNvPr id="3" name="Text Placeholder 2">
            <a:extLst>
              <a:ext uri="{FF2B5EF4-FFF2-40B4-BE49-F238E27FC236}">
                <a16:creationId xmlns:a16="http://schemas.microsoft.com/office/drawing/2014/main" id="{21B3743A-5779-474F-9FF4-3E3142D69AF5}"/>
              </a:ext>
            </a:extLst>
          </p:cNvPr>
          <p:cNvSpPr>
            <a:spLocks noGrp="1"/>
          </p:cNvSpPr>
          <p:nvPr>
            <p:ph type="body" sz="quarter" idx="10"/>
          </p:nvPr>
        </p:nvSpPr>
        <p:spPr>
          <a:xfrm>
            <a:off x="7091363" y="889000"/>
            <a:ext cx="4662487" cy="5337175"/>
          </a:xfrm>
          <a:prstGeom prst="rect">
            <a:avLst/>
          </a:prstGeom>
        </p:spPr>
        <p:txBody>
          <a:bodyPr/>
          <a:lstStyle>
            <a:lvl1pPr>
              <a:defRPr>
                <a:solidFill>
                  <a:schemeClr val="bg2">
                    <a:lumMod val="10000"/>
                  </a:schemeClr>
                </a:solidFill>
              </a:defRPr>
            </a:lvl1pPr>
            <a:lvl2pPr>
              <a:defRPr>
                <a:solidFill>
                  <a:schemeClr val="bg2">
                    <a:lumMod val="10000"/>
                  </a:schemeClr>
                </a:solidFill>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a:extLst>
              <a:ext uri="{FF2B5EF4-FFF2-40B4-BE49-F238E27FC236}">
                <a16:creationId xmlns:a16="http://schemas.microsoft.com/office/drawing/2014/main" id="{A6196F92-ADB6-475D-9D6A-CC2B4D02BA8B}"/>
              </a:ext>
            </a:extLst>
          </p:cNvPr>
          <p:cNvSpPr>
            <a:spLocks noGrp="1"/>
          </p:cNvSpPr>
          <p:nvPr>
            <p:ph type="title"/>
          </p:nvPr>
        </p:nvSpPr>
        <p:spPr>
          <a:xfrm>
            <a:off x="7091362" y="307571"/>
            <a:ext cx="4205634" cy="403630"/>
          </a:xfrm>
          <a:prstGeom prst="rect">
            <a:avLst/>
          </a:prstGeom>
        </p:spPr>
        <p:txBody>
          <a:bodyPr/>
          <a:lstStyle>
            <a:lvl1pPr>
              <a:defRPr sz="24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7307941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ontent Slide IV">
    <p:bg>
      <p:bgPr>
        <a:blipFill dpi="0" rotWithShape="1">
          <a:blip r:embed="rId2">
            <a:lum/>
          </a:blip>
          <a:srcRect/>
          <a:stretch>
            <a:fillRect t="-23000" b="-4000"/>
          </a:stretch>
        </a:blip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FE12F3D0-D845-4532-BDEF-B657F11D43FB}"/>
              </a:ext>
            </a:extLst>
          </p:cNvPr>
          <p:cNvGrpSpPr/>
          <p:nvPr userDrawn="1"/>
        </p:nvGrpSpPr>
        <p:grpSpPr>
          <a:xfrm>
            <a:off x="168349" y="4478714"/>
            <a:ext cx="11855302" cy="2302538"/>
            <a:chOff x="180754" y="4470401"/>
            <a:chExt cx="11855302" cy="2302538"/>
          </a:xfrm>
        </p:grpSpPr>
        <p:grpSp>
          <p:nvGrpSpPr>
            <p:cNvPr id="9" name="Group 8">
              <a:extLst>
                <a:ext uri="{FF2B5EF4-FFF2-40B4-BE49-F238E27FC236}">
                  <a16:creationId xmlns:a16="http://schemas.microsoft.com/office/drawing/2014/main" id="{EE14B713-490E-4558-AD5B-FDD9533492AC}"/>
                </a:ext>
              </a:extLst>
            </p:cNvPr>
            <p:cNvGrpSpPr/>
            <p:nvPr userDrawn="1"/>
          </p:nvGrpSpPr>
          <p:grpSpPr>
            <a:xfrm>
              <a:off x="180754" y="4470401"/>
              <a:ext cx="11855302" cy="2302538"/>
              <a:chOff x="180754" y="4253023"/>
              <a:chExt cx="11855302" cy="2519916"/>
            </a:xfrm>
          </p:grpSpPr>
          <p:sp>
            <p:nvSpPr>
              <p:cNvPr id="6" name="Rectangle 5">
                <a:extLst>
                  <a:ext uri="{FF2B5EF4-FFF2-40B4-BE49-F238E27FC236}">
                    <a16:creationId xmlns:a16="http://schemas.microsoft.com/office/drawing/2014/main" id="{5645B901-433C-4307-9164-22CE185ADBB2}"/>
                  </a:ext>
                </a:extLst>
              </p:cNvPr>
              <p:cNvSpPr/>
              <p:nvPr userDrawn="1"/>
            </p:nvSpPr>
            <p:spPr>
              <a:xfrm>
                <a:off x="180754" y="4253023"/>
                <a:ext cx="11855302" cy="2519916"/>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 name="Rectangle 7">
                <a:extLst>
                  <a:ext uri="{FF2B5EF4-FFF2-40B4-BE49-F238E27FC236}">
                    <a16:creationId xmlns:a16="http://schemas.microsoft.com/office/drawing/2014/main" id="{C6AE5589-B5B9-48C3-85C5-D8C75E775EDD}"/>
                  </a:ext>
                </a:extLst>
              </p:cNvPr>
              <p:cNvSpPr/>
              <p:nvPr userDrawn="1"/>
            </p:nvSpPr>
            <p:spPr>
              <a:xfrm>
                <a:off x="180754" y="4253023"/>
                <a:ext cx="3055088" cy="2519916"/>
              </a:xfrm>
              <a:prstGeom prst="rect">
                <a:avLst/>
              </a:prstGeom>
              <a:solidFill>
                <a:schemeClr val="tx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3600" b="1" dirty="0">
                  <a:solidFill>
                    <a:schemeClr val="bg1"/>
                  </a:solidFill>
                  <a:latin typeface="+mj-lt"/>
                </a:endParaRPr>
              </a:p>
            </p:txBody>
          </p:sp>
        </p:grpSp>
        <p:cxnSp>
          <p:nvCxnSpPr>
            <p:cNvPr id="11" name="Straight Connector 10">
              <a:extLst>
                <a:ext uri="{FF2B5EF4-FFF2-40B4-BE49-F238E27FC236}">
                  <a16:creationId xmlns:a16="http://schemas.microsoft.com/office/drawing/2014/main" id="{554811FD-C721-4784-9E13-000B92EADD45}"/>
                </a:ext>
              </a:extLst>
            </p:cNvPr>
            <p:cNvCxnSpPr/>
            <p:nvPr userDrawn="1"/>
          </p:nvCxnSpPr>
          <p:spPr>
            <a:xfrm>
              <a:off x="7493000" y="4584700"/>
              <a:ext cx="0" cy="2082800"/>
            </a:xfrm>
            <a:prstGeom prst="line">
              <a:avLst/>
            </a:prstGeom>
          </p:spPr>
          <p:style>
            <a:lnRef idx="1">
              <a:schemeClr val="dk1"/>
            </a:lnRef>
            <a:fillRef idx="0">
              <a:schemeClr val="dk1"/>
            </a:fillRef>
            <a:effectRef idx="0">
              <a:schemeClr val="dk1"/>
            </a:effectRef>
            <a:fontRef idx="minor">
              <a:schemeClr val="tx1"/>
            </a:fontRef>
          </p:style>
        </p:cxnSp>
      </p:grpSp>
      <p:sp>
        <p:nvSpPr>
          <p:cNvPr id="7" name="Title 1">
            <a:extLst>
              <a:ext uri="{FF2B5EF4-FFF2-40B4-BE49-F238E27FC236}">
                <a16:creationId xmlns:a16="http://schemas.microsoft.com/office/drawing/2014/main" id="{A68400AF-3BBC-48F8-B01B-E504AC382EC0}"/>
              </a:ext>
            </a:extLst>
          </p:cNvPr>
          <p:cNvSpPr>
            <a:spLocks noGrp="1"/>
          </p:cNvSpPr>
          <p:nvPr>
            <p:ph type="title"/>
          </p:nvPr>
        </p:nvSpPr>
        <p:spPr>
          <a:xfrm>
            <a:off x="372688" y="4584700"/>
            <a:ext cx="2320636" cy="1835959"/>
          </a:xfrm>
          <a:prstGeom prst="rect">
            <a:avLst/>
          </a:prstGeom>
        </p:spPr>
        <p:txBody>
          <a:bodyPr/>
          <a:lstStyle>
            <a:lvl1pPr>
              <a:defRPr sz="2800">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88C600D7-CD3F-4CB5-90E9-2C1A386403CF}"/>
              </a:ext>
            </a:extLst>
          </p:cNvPr>
          <p:cNvSpPr>
            <a:spLocks noGrp="1"/>
          </p:cNvSpPr>
          <p:nvPr>
            <p:ph sz="quarter" idx="10"/>
          </p:nvPr>
        </p:nvSpPr>
        <p:spPr>
          <a:xfrm>
            <a:off x="3382963" y="4584700"/>
            <a:ext cx="3906837" cy="1908175"/>
          </a:xfrm>
          <a:prstGeom prst="rect">
            <a:avLst/>
          </a:prstGeom>
        </p:spPr>
        <p:txBody>
          <a:bodyPr/>
          <a:lstStyle>
            <a:lvl1pPr>
              <a:defRPr sz="1800">
                <a:solidFill>
                  <a:schemeClr val="bg2">
                    <a:lumMod val="10000"/>
                  </a:schemeClr>
                </a:solidFill>
              </a:defRPr>
            </a:lvl1pPr>
            <a:lvl2pPr>
              <a:defRPr sz="1600">
                <a:solidFill>
                  <a:schemeClr val="bg2">
                    <a:lumMod val="10000"/>
                  </a:schemeClr>
                </a:solidFill>
              </a:defRPr>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a:extLst>
              <a:ext uri="{FF2B5EF4-FFF2-40B4-BE49-F238E27FC236}">
                <a16:creationId xmlns:a16="http://schemas.microsoft.com/office/drawing/2014/main" id="{8384B0C8-E736-4258-BA17-65243DE1754B}"/>
              </a:ext>
            </a:extLst>
          </p:cNvPr>
          <p:cNvSpPr>
            <a:spLocks noGrp="1"/>
          </p:cNvSpPr>
          <p:nvPr>
            <p:ph sz="quarter" idx="11"/>
          </p:nvPr>
        </p:nvSpPr>
        <p:spPr>
          <a:xfrm>
            <a:off x="7640121" y="4584700"/>
            <a:ext cx="3906837" cy="1908175"/>
          </a:xfrm>
          <a:prstGeom prst="rect">
            <a:avLst/>
          </a:prstGeom>
        </p:spPr>
        <p:txBody>
          <a:bodyPr/>
          <a:lstStyle>
            <a:lvl1pPr>
              <a:defRPr sz="1800">
                <a:solidFill>
                  <a:schemeClr val="bg2">
                    <a:lumMod val="10000"/>
                  </a:schemeClr>
                </a:solidFill>
              </a:defRPr>
            </a:lvl1pPr>
            <a:lvl2pPr>
              <a:defRPr sz="1600">
                <a:solidFill>
                  <a:schemeClr val="bg2">
                    <a:lumMod val="10000"/>
                  </a:schemeClr>
                </a:solidFill>
              </a:defRPr>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108053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ontent Slide V">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D8E16F2-1420-4D19-AA28-CFEDF12D83D6}"/>
              </a:ext>
            </a:extLst>
          </p:cNvPr>
          <p:cNvGrpSpPr/>
          <p:nvPr userDrawn="1"/>
        </p:nvGrpSpPr>
        <p:grpSpPr>
          <a:xfrm>
            <a:off x="180754" y="4470401"/>
            <a:ext cx="11855302" cy="2302538"/>
            <a:chOff x="180754" y="4470401"/>
            <a:chExt cx="11855302" cy="2302538"/>
          </a:xfrm>
        </p:grpSpPr>
        <p:grpSp>
          <p:nvGrpSpPr>
            <p:cNvPr id="4" name="Group 3">
              <a:extLst>
                <a:ext uri="{FF2B5EF4-FFF2-40B4-BE49-F238E27FC236}">
                  <a16:creationId xmlns:a16="http://schemas.microsoft.com/office/drawing/2014/main" id="{5B7B99D4-82E6-4AB8-845A-EB76C36B98B9}"/>
                </a:ext>
              </a:extLst>
            </p:cNvPr>
            <p:cNvGrpSpPr/>
            <p:nvPr userDrawn="1"/>
          </p:nvGrpSpPr>
          <p:grpSpPr>
            <a:xfrm>
              <a:off x="180754" y="4470401"/>
              <a:ext cx="11855302" cy="2302538"/>
              <a:chOff x="180754" y="4253023"/>
              <a:chExt cx="11855302" cy="2519916"/>
            </a:xfrm>
          </p:grpSpPr>
          <p:sp>
            <p:nvSpPr>
              <p:cNvPr id="6" name="Rectangle 5">
                <a:extLst>
                  <a:ext uri="{FF2B5EF4-FFF2-40B4-BE49-F238E27FC236}">
                    <a16:creationId xmlns:a16="http://schemas.microsoft.com/office/drawing/2014/main" id="{4C5A4CF9-A465-46CF-BE95-C335D3439566}"/>
                  </a:ext>
                </a:extLst>
              </p:cNvPr>
              <p:cNvSpPr/>
              <p:nvPr userDrawn="1"/>
            </p:nvSpPr>
            <p:spPr>
              <a:xfrm>
                <a:off x="180754" y="4253023"/>
                <a:ext cx="11855302" cy="2519916"/>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Rectangle 6">
                <a:extLst>
                  <a:ext uri="{FF2B5EF4-FFF2-40B4-BE49-F238E27FC236}">
                    <a16:creationId xmlns:a16="http://schemas.microsoft.com/office/drawing/2014/main" id="{62E7C540-3BA9-4E97-BE41-F2961F7FDB12}"/>
                  </a:ext>
                </a:extLst>
              </p:cNvPr>
              <p:cNvSpPr/>
              <p:nvPr userDrawn="1"/>
            </p:nvSpPr>
            <p:spPr>
              <a:xfrm>
                <a:off x="180754" y="4253023"/>
                <a:ext cx="3055088" cy="2519916"/>
              </a:xfrm>
              <a:prstGeom prst="rect">
                <a:avLst/>
              </a:prstGeom>
              <a:solidFill>
                <a:schemeClr val="tx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3600" b="1" dirty="0">
                  <a:solidFill>
                    <a:schemeClr val="bg1"/>
                  </a:solidFill>
                  <a:latin typeface="+mj-lt"/>
                </a:endParaRPr>
              </a:p>
            </p:txBody>
          </p:sp>
        </p:grpSp>
        <p:cxnSp>
          <p:nvCxnSpPr>
            <p:cNvPr id="5" name="Straight Connector 4">
              <a:extLst>
                <a:ext uri="{FF2B5EF4-FFF2-40B4-BE49-F238E27FC236}">
                  <a16:creationId xmlns:a16="http://schemas.microsoft.com/office/drawing/2014/main" id="{57AC93CD-AC80-4349-BB7B-C5ACBC735F55}"/>
                </a:ext>
              </a:extLst>
            </p:cNvPr>
            <p:cNvCxnSpPr/>
            <p:nvPr userDrawn="1"/>
          </p:nvCxnSpPr>
          <p:spPr>
            <a:xfrm>
              <a:off x="7493000" y="4584700"/>
              <a:ext cx="0" cy="2082800"/>
            </a:xfrm>
            <a:prstGeom prst="line">
              <a:avLst/>
            </a:prstGeom>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15170712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ontent Slide VI">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8B3D957-0C54-4EA6-9D10-79AFF31C81CF}"/>
              </a:ext>
            </a:extLst>
          </p:cNvPr>
          <p:cNvGrpSpPr/>
          <p:nvPr userDrawn="1"/>
        </p:nvGrpSpPr>
        <p:grpSpPr>
          <a:xfrm>
            <a:off x="168349" y="4348481"/>
            <a:ext cx="11855302" cy="2302538"/>
            <a:chOff x="180754" y="4470401"/>
            <a:chExt cx="11855302" cy="2302538"/>
          </a:xfrm>
        </p:grpSpPr>
        <p:grpSp>
          <p:nvGrpSpPr>
            <p:cNvPr id="4" name="Group 3">
              <a:extLst>
                <a:ext uri="{FF2B5EF4-FFF2-40B4-BE49-F238E27FC236}">
                  <a16:creationId xmlns:a16="http://schemas.microsoft.com/office/drawing/2014/main" id="{DD77C2EA-133E-4279-A9E0-B2960DD9BCBB}"/>
                </a:ext>
              </a:extLst>
            </p:cNvPr>
            <p:cNvGrpSpPr/>
            <p:nvPr userDrawn="1"/>
          </p:nvGrpSpPr>
          <p:grpSpPr>
            <a:xfrm>
              <a:off x="180754" y="4470401"/>
              <a:ext cx="11855302" cy="2302538"/>
              <a:chOff x="180754" y="4253023"/>
              <a:chExt cx="11855302" cy="2519916"/>
            </a:xfrm>
          </p:grpSpPr>
          <p:sp>
            <p:nvSpPr>
              <p:cNvPr id="6" name="Rectangle 5">
                <a:extLst>
                  <a:ext uri="{FF2B5EF4-FFF2-40B4-BE49-F238E27FC236}">
                    <a16:creationId xmlns:a16="http://schemas.microsoft.com/office/drawing/2014/main" id="{F51E6D45-C57E-4640-B297-0450B7AF0C7E}"/>
                  </a:ext>
                </a:extLst>
              </p:cNvPr>
              <p:cNvSpPr/>
              <p:nvPr userDrawn="1"/>
            </p:nvSpPr>
            <p:spPr>
              <a:xfrm>
                <a:off x="180754" y="4253023"/>
                <a:ext cx="11855302" cy="2519916"/>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Rectangle 6">
                <a:extLst>
                  <a:ext uri="{FF2B5EF4-FFF2-40B4-BE49-F238E27FC236}">
                    <a16:creationId xmlns:a16="http://schemas.microsoft.com/office/drawing/2014/main" id="{186966C2-D924-447A-A31D-F2D59EA6CE3E}"/>
                  </a:ext>
                </a:extLst>
              </p:cNvPr>
              <p:cNvSpPr/>
              <p:nvPr userDrawn="1"/>
            </p:nvSpPr>
            <p:spPr>
              <a:xfrm>
                <a:off x="180754" y="4253023"/>
                <a:ext cx="3055088" cy="2519916"/>
              </a:xfrm>
              <a:prstGeom prst="rect">
                <a:avLst/>
              </a:prstGeom>
              <a:solidFill>
                <a:schemeClr val="tx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3600" b="1" dirty="0">
                  <a:solidFill>
                    <a:schemeClr val="bg1"/>
                  </a:solidFill>
                  <a:latin typeface="+mj-lt"/>
                </a:endParaRPr>
              </a:p>
            </p:txBody>
          </p:sp>
        </p:grpSp>
        <p:cxnSp>
          <p:nvCxnSpPr>
            <p:cNvPr id="5" name="Straight Connector 4">
              <a:extLst>
                <a:ext uri="{FF2B5EF4-FFF2-40B4-BE49-F238E27FC236}">
                  <a16:creationId xmlns:a16="http://schemas.microsoft.com/office/drawing/2014/main" id="{4083D259-9F89-427D-AD9D-D18A6E9BDA1D}"/>
                </a:ext>
              </a:extLst>
            </p:cNvPr>
            <p:cNvCxnSpPr/>
            <p:nvPr userDrawn="1"/>
          </p:nvCxnSpPr>
          <p:spPr>
            <a:xfrm>
              <a:off x="7493000" y="4584700"/>
              <a:ext cx="0" cy="2082800"/>
            </a:xfrm>
            <a:prstGeom prst="line">
              <a:avLst/>
            </a:prstGeom>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18793954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ontent Slide VII">
    <p:bg>
      <p:bgPr>
        <a:blipFill dpi="0" rotWithShape="1">
          <a:blip r:embed="rId2">
            <a:lum/>
          </a:blip>
          <a:srcRect/>
          <a:stretch>
            <a:fillRect l="-6000" t="-9000" r="-6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52A9A94F-B641-41C3-A407-FA7026AACA4F}"/>
              </a:ext>
            </a:extLst>
          </p:cNvPr>
          <p:cNvGrpSpPr/>
          <p:nvPr userDrawn="1"/>
        </p:nvGrpSpPr>
        <p:grpSpPr>
          <a:xfrm>
            <a:off x="87068" y="4003040"/>
            <a:ext cx="8122211" cy="2722880"/>
            <a:chOff x="180754" y="4253023"/>
            <a:chExt cx="11855302" cy="2519916"/>
          </a:xfrm>
        </p:grpSpPr>
        <p:sp>
          <p:nvSpPr>
            <p:cNvPr id="6" name="Rectangle 5">
              <a:extLst>
                <a:ext uri="{FF2B5EF4-FFF2-40B4-BE49-F238E27FC236}">
                  <a16:creationId xmlns:a16="http://schemas.microsoft.com/office/drawing/2014/main" id="{B547492D-93CE-455E-A64C-9E39AA564DD0}"/>
                </a:ext>
              </a:extLst>
            </p:cNvPr>
            <p:cNvSpPr/>
            <p:nvPr userDrawn="1"/>
          </p:nvSpPr>
          <p:spPr>
            <a:xfrm>
              <a:off x="180754" y="4253023"/>
              <a:ext cx="11855302" cy="2519916"/>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Rectangle 6">
              <a:extLst>
                <a:ext uri="{FF2B5EF4-FFF2-40B4-BE49-F238E27FC236}">
                  <a16:creationId xmlns:a16="http://schemas.microsoft.com/office/drawing/2014/main" id="{D0D8CA41-CA94-4F6A-B573-D82C91893F07}"/>
                </a:ext>
              </a:extLst>
            </p:cNvPr>
            <p:cNvSpPr/>
            <p:nvPr userDrawn="1"/>
          </p:nvSpPr>
          <p:spPr>
            <a:xfrm>
              <a:off x="180754" y="4253023"/>
              <a:ext cx="3055088" cy="2519916"/>
            </a:xfrm>
            <a:prstGeom prst="rect">
              <a:avLst/>
            </a:prstGeom>
            <a:solidFill>
              <a:schemeClr val="tx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3600" b="1" dirty="0">
                <a:solidFill>
                  <a:schemeClr val="bg1"/>
                </a:solidFill>
                <a:latin typeface="+mj-lt"/>
              </a:endParaRPr>
            </a:p>
          </p:txBody>
        </p:sp>
      </p:grpSp>
    </p:spTree>
    <p:extLst>
      <p:ext uri="{BB962C8B-B14F-4D97-AF65-F5344CB8AC3E}">
        <p14:creationId xmlns:p14="http://schemas.microsoft.com/office/powerpoint/2010/main" val="38463201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5C7C120-6CBC-4B48-A4E9-8A4D7D3C4A77}"/>
              </a:ext>
            </a:extLst>
          </p:cNvPr>
          <p:cNvSpPr>
            <a:spLocks noGrp="1"/>
          </p:cNvSpPr>
          <p:nvPr>
            <p:ph type="subTitle" idx="1" hasCustomPrompt="1"/>
          </p:nvPr>
        </p:nvSpPr>
        <p:spPr>
          <a:xfrm>
            <a:off x="1524000" y="4257040"/>
            <a:ext cx="9232900" cy="1655762"/>
          </a:xfrm>
          <a:prstGeom prst="rect">
            <a:avLst/>
          </a:prstGeom>
        </p:spPr>
        <p:txBody>
          <a:bodyPr/>
          <a:lstStyle>
            <a:lvl1pPr marL="0" indent="0" algn="ctr">
              <a:buNone/>
              <a:defRPr sz="2400" b="1" i="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a:t>
            </a:r>
          </a:p>
          <a:p>
            <a:r>
              <a:rPr lang="en-US" dirty="0"/>
              <a:t>By</a:t>
            </a:r>
          </a:p>
          <a:p>
            <a:r>
              <a:rPr lang="en-US" dirty="0"/>
              <a:t>Date</a:t>
            </a:r>
          </a:p>
        </p:txBody>
      </p:sp>
      <p:sp>
        <p:nvSpPr>
          <p:cNvPr id="6" name="Slide Number Placeholder 5">
            <a:extLst>
              <a:ext uri="{FF2B5EF4-FFF2-40B4-BE49-F238E27FC236}">
                <a16:creationId xmlns:a16="http://schemas.microsoft.com/office/drawing/2014/main" id="{5F800048-2732-44C5-9BF8-87F23AFBCE47}"/>
              </a:ext>
            </a:extLst>
          </p:cNvPr>
          <p:cNvSpPr>
            <a:spLocks noGrp="1"/>
          </p:cNvSpPr>
          <p:nvPr>
            <p:ph type="sldNum" sz="quarter" idx="12"/>
          </p:nvPr>
        </p:nvSpPr>
        <p:spPr>
          <a:xfrm>
            <a:off x="222797" y="6295390"/>
            <a:ext cx="2743200" cy="365125"/>
          </a:xfrm>
          <a:prstGeom prst="rect">
            <a:avLst/>
          </a:prstGeom>
        </p:spPr>
        <p:txBody>
          <a:bodyPr/>
          <a:lstStyle/>
          <a:p>
            <a:fld id="{BC348E34-15BC-4318-83D3-C8A6FCA81461}" type="slidenum">
              <a:rPr lang="en-US" smtClean="0"/>
              <a:t>‹#›</a:t>
            </a:fld>
            <a:endParaRPr lang="en-US" dirty="0"/>
          </a:p>
        </p:txBody>
      </p:sp>
      <p:pic>
        <p:nvPicPr>
          <p:cNvPr id="8" name="Picture 7" descr="A picture containing table&#10;&#10;Description automatically generated">
            <a:extLst>
              <a:ext uri="{FF2B5EF4-FFF2-40B4-BE49-F238E27FC236}">
                <a16:creationId xmlns:a16="http://schemas.microsoft.com/office/drawing/2014/main" id="{26D3EDDD-BD36-43A4-818D-1C203B41DF5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94397" y="1896270"/>
            <a:ext cx="9003206" cy="1655762"/>
          </a:xfrm>
          <a:prstGeom prst="rect">
            <a:avLst/>
          </a:prstGeom>
        </p:spPr>
      </p:pic>
      <p:sp>
        <p:nvSpPr>
          <p:cNvPr id="12" name="Rectangle 11">
            <a:extLst>
              <a:ext uri="{FF2B5EF4-FFF2-40B4-BE49-F238E27FC236}">
                <a16:creationId xmlns:a16="http://schemas.microsoft.com/office/drawing/2014/main" id="{EC946B2A-83C2-4360-A9FD-61A2F8F775A8}"/>
              </a:ext>
            </a:extLst>
          </p:cNvPr>
          <p:cNvSpPr/>
          <p:nvPr userDrawn="1"/>
        </p:nvSpPr>
        <p:spPr>
          <a:xfrm>
            <a:off x="0" y="0"/>
            <a:ext cx="12192000" cy="762000"/>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l"/>
            <a:endParaRPr lang="en-US" sz="2400" b="1" dirty="0">
              <a:solidFill>
                <a:schemeClr val="bg1"/>
              </a:solidFill>
              <a:latin typeface="+mj-lt"/>
            </a:endParaRPr>
          </a:p>
        </p:txBody>
      </p:sp>
    </p:spTree>
    <p:extLst>
      <p:ext uri="{BB962C8B-B14F-4D97-AF65-F5344CB8AC3E}">
        <p14:creationId xmlns:p14="http://schemas.microsoft.com/office/powerpoint/2010/main" val="26325282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genda Page">
    <p:bg>
      <p:bgPr>
        <a:solidFill>
          <a:schemeClr val="tx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8238538-CA0F-4015-B10E-4DB18B7E456C}"/>
              </a:ext>
            </a:extLst>
          </p:cNvPr>
          <p:cNvSpPr/>
          <p:nvPr userDrawn="1"/>
        </p:nvSpPr>
        <p:spPr>
          <a:xfrm>
            <a:off x="1412240" y="1330960"/>
            <a:ext cx="6360160" cy="53035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07684F0-F7C1-400A-A219-4CE71FC4925F}"/>
              </a:ext>
            </a:extLst>
          </p:cNvPr>
          <p:cNvSpPr txBox="1"/>
          <p:nvPr userDrawn="1"/>
        </p:nvSpPr>
        <p:spPr>
          <a:xfrm>
            <a:off x="1412240" y="304800"/>
            <a:ext cx="3688080" cy="1200329"/>
          </a:xfrm>
          <a:prstGeom prst="rect">
            <a:avLst/>
          </a:prstGeom>
          <a:noFill/>
        </p:spPr>
        <p:txBody>
          <a:bodyPr wrap="square" rtlCol="0">
            <a:spAutoFit/>
          </a:bodyPr>
          <a:lstStyle/>
          <a:p>
            <a:r>
              <a:rPr lang="en-US" sz="7200" b="1" dirty="0">
                <a:solidFill>
                  <a:schemeClr val="bg1"/>
                </a:solidFill>
                <a:latin typeface="+mj-lt"/>
              </a:rPr>
              <a:t>AGENDA</a:t>
            </a:r>
          </a:p>
        </p:txBody>
      </p:sp>
      <p:sp>
        <p:nvSpPr>
          <p:cNvPr id="4" name="Text Placeholder 3">
            <a:extLst>
              <a:ext uri="{FF2B5EF4-FFF2-40B4-BE49-F238E27FC236}">
                <a16:creationId xmlns:a16="http://schemas.microsoft.com/office/drawing/2014/main" id="{BBFCF556-38B7-4287-8B6B-30D2391807C5}"/>
              </a:ext>
            </a:extLst>
          </p:cNvPr>
          <p:cNvSpPr>
            <a:spLocks noGrp="1"/>
          </p:cNvSpPr>
          <p:nvPr>
            <p:ph type="body" sz="quarter" idx="10"/>
          </p:nvPr>
        </p:nvSpPr>
        <p:spPr>
          <a:xfrm>
            <a:off x="1762125" y="1504950"/>
            <a:ext cx="5884863" cy="4970463"/>
          </a:xfrm>
          <a:prstGeom prst="rect">
            <a:avLst/>
          </a:prstGeom>
        </p:spPr>
        <p:txBody>
          <a:bodyPr/>
          <a:lstStyle>
            <a:lvl1pPr>
              <a:defRPr>
                <a:solidFill>
                  <a:schemeClr val="bg2">
                    <a:lumMod val="10000"/>
                  </a:schemeClr>
                </a:solidFill>
              </a:defRPr>
            </a:lvl1pPr>
            <a:lvl2pPr>
              <a:defRPr>
                <a:solidFill>
                  <a:schemeClr val="bg2">
                    <a:lumMod val="10000"/>
                  </a:schemeClr>
                </a:solidFill>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19414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Agenda Page">
    <p:bg>
      <p:bgPr>
        <a:solidFill>
          <a:schemeClr val="tx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8238538-CA0F-4015-B10E-4DB18B7E456C}"/>
              </a:ext>
            </a:extLst>
          </p:cNvPr>
          <p:cNvSpPr/>
          <p:nvPr userDrawn="1"/>
        </p:nvSpPr>
        <p:spPr>
          <a:xfrm>
            <a:off x="1412240" y="1330960"/>
            <a:ext cx="6360160" cy="53035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07684F0-F7C1-400A-A219-4CE71FC4925F}"/>
              </a:ext>
            </a:extLst>
          </p:cNvPr>
          <p:cNvSpPr txBox="1"/>
          <p:nvPr userDrawn="1"/>
        </p:nvSpPr>
        <p:spPr>
          <a:xfrm>
            <a:off x="1412240" y="304800"/>
            <a:ext cx="3688080" cy="1200329"/>
          </a:xfrm>
          <a:prstGeom prst="rect">
            <a:avLst/>
          </a:prstGeom>
          <a:noFill/>
        </p:spPr>
        <p:txBody>
          <a:bodyPr wrap="square" rtlCol="0">
            <a:spAutoFit/>
          </a:bodyPr>
          <a:lstStyle/>
          <a:p>
            <a:r>
              <a:rPr lang="en-US" sz="7200" b="1" dirty="0">
                <a:solidFill>
                  <a:schemeClr val="bg1"/>
                </a:solidFill>
                <a:latin typeface="+mj-lt"/>
              </a:rPr>
              <a:t>AGENDA</a:t>
            </a:r>
          </a:p>
        </p:txBody>
      </p:sp>
      <p:sp>
        <p:nvSpPr>
          <p:cNvPr id="4" name="Text Placeholder 3">
            <a:extLst>
              <a:ext uri="{FF2B5EF4-FFF2-40B4-BE49-F238E27FC236}">
                <a16:creationId xmlns:a16="http://schemas.microsoft.com/office/drawing/2014/main" id="{BBFCF556-38B7-4287-8B6B-30D2391807C5}"/>
              </a:ext>
            </a:extLst>
          </p:cNvPr>
          <p:cNvSpPr>
            <a:spLocks noGrp="1"/>
          </p:cNvSpPr>
          <p:nvPr>
            <p:ph type="body" sz="quarter" idx="10"/>
          </p:nvPr>
        </p:nvSpPr>
        <p:spPr>
          <a:xfrm>
            <a:off x="1762125" y="1504950"/>
            <a:ext cx="5884863" cy="4970463"/>
          </a:xfrm>
          <a:prstGeom prst="rect">
            <a:avLst/>
          </a:prstGeom>
        </p:spPr>
        <p:txBody>
          <a:bodyPr/>
          <a:lstStyle>
            <a:lvl1pPr>
              <a:defRPr>
                <a:solidFill>
                  <a:schemeClr val="bg2">
                    <a:lumMod val="10000"/>
                  </a:schemeClr>
                </a:solidFill>
              </a:defRPr>
            </a:lvl1pPr>
            <a:lvl2pPr>
              <a:defRPr>
                <a:solidFill>
                  <a:schemeClr val="bg2">
                    <a:lumMod val="10000"/>
                  </a:schemeClr>
                </a:solidFill>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273878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Slide 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4E56D-C7D2-442B-9258-595C2B86B44E}"/>
              </a:ext>
            </a:extLst>
          </p:cNvPr>
          <p:cNvSpPr>
            <a:spLocks noGrp="1"/>
          </p:cNvSpPr>
          <p:nvPr>
            <p:ph type="title"/>
          </p:nvPr>
        </p:nvSpPr>
        <p:spPr>
          <a:xfrm>
            <a:off x="106680" y="101600"/>
            <a:ext cx="10480040" cy="650875"/>
          </a:xfrm>
          <a:prstGeom prst="rect">
            <a:avLst/>
          </a:prstGeom>
        </p:spPr>
        <p:txBody>
          <a:bodyPr/>
          <a:lstStyle>
            <a:lvl1pPr>
              <a:defRPr>
                <a:solidFill>
                  <a:schemeClr val="bg1"/>
                </a:solidFill>
              </a:defRPr>
            </a:lvl1p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id="{F8276388-4348-4E35-9B81-A752EC7DF55D}"/>
              </a:ext>
            </a:extLst>
          </p:cNvPr>
          <p:cNvSpPr>
            <a:spLocks noGrp="1"/>
          </p:cNvSpPr>
          <p:nvPr>
            <p:ph sz="quarter" idx="10"/>
          </p:nvPr>
        </p:nvSpPr>
        <p:spPr>
          <a:xfrm>
            <a:off x="106363" y="963613"/>
            <a:ext cx="10750550" cy="5694362"/>
          </a:xfrm>
          <a:prstGeom prst="rect">
            <a:avLst/>
          </a:prstGeom>
        </p:spPr>
        <p:txBody>
          <a:bodyPr/>
          <a:lstStyle>
            <a:lvl1pPr>
              <a:defRPr>
                <a:solidFill>
                  <a:schemeClr val="bg2">
                    <a:lumMod val="10000"/>
                  </a:schemeClr>
                </a:solidFill>
              </a:defRPr>
            </a:lvl1pPr>
            <a:lvl2pPr>
              <a:defRPr>
                <a:solidFill>
                  <a:schemeClr val="bg2">
                    <a:lumMod val="10000"/>
                  </a:schemeClr>
                </a:solidFill>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440496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Slide I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4E56D-C7D2-442B-9258-595C2B86B44E}"/>
              </a:ext>
            </a:extLst>
          </p:cNvPr>
          <p:cNvSpPr>
            <a:spLocks noGrp="1"/>
          </p:cNvSpPr>
          <p:nvPr>
            <p:ph type="title"/>
          </p:nvPr>
        </p:nvSpPr>
        <p:spPr>
          <a:xfrm>
            <a:off x="106680" y="101600"/>
            <a:ext cx="10480040" cy="650875"/>
          </a:xfrm>
          <a:prstGeom prst="rect">
            <a:avLst/>
          </a:prstGeom>
        </p:spPr>
        <p:txBody>
          <a:bodyPr/>
          <a:lstStyle>
            <a:lvl1pPr>
              <a:defRPr>
                <a:solidFill>
                  <a:schemeClr val="bg1"/>
                </a:solidFill>
              </a:defRPr>
            </a:lvl1pPr>
          </a:lstStyle>
          <a:p>
            <a:r>
              <a:rPr lang="en-US"/>
              <a:t>Click to edit Master title style</a:t>
            </a:r>
            <a:endParaRPr lang="en-US" dirty="0"/>
          </a:p>
        </p:txBody>
      </p:sp>
      <p:sp>
        <p:nvSpPr>
          <p:cNvPr id="4" name="Picture Placeholder 3">
            <a:extLst>
              <a:ext uri="{FF2B5EF4-FFF2-40B4-BE49-F238E27FC236}">
                <a16:creationId xmlns:a16="http://schemas.microsoft.com/office/drawing/2014/main" id="{23BAC946-F737-44EB-9E4B-7D01B2D41EEA}"/>
              </a:ext>
            </a:extLst>
          </p:cNvPr>
          <p:cNvSpPr>
            <a:spLocks noGrp="1"/>
          </p:cNvSpPr>
          <p:nvPr>
            <p:ph type="pic" sz="quarter" idx="11"/>
          </p:nvPr>
        </p:nvSpPr>
        <p:spPr>
          <a:xfrm>
            <a:off x="6769100" y="1231900"/>
            <a:ext cx="5105400" cy="3556000"/>
          </a:xfrm>
          <a:prstGeom prst="rect">
            <a:avLst/>
          </a:prstGeom>
        </p:spPr>
        <p:txBody>
          <a:bodyPr/>
          <a:lstStyle/>
          <a:p>
            <a:r>
              <a:rPr lang="en-US"/>
              <a:t>Click icon to add picture</a:t>
            </a:r>
          </a:p>
        </p:txBody>
      </p:sp>
      <p:sp>
        <p:nvSpPr>
          <p:cNvPr id="6" name="Text Placeholder 5">
            <a:extLst>
              <a:ext uri="{FF2B5EF4-FFF2-40B4-BE49-F238E27FC236}">
                <a16:creationId xmlns:a16="http://schemas.microsoft.com/office/drawing/2014/main" id="{7EFF81C3-DBBC-46C0-BFBB-A1FB17E75D46}"/>
              </a:ext>
            </a:extLst>
          </p:cNvPr>
          <p:cNvSpPr>
            <a:spLocks noGrp="1"/>
          </p:cNvSpPr>
          <p:nvPr>
            <p:ph type="body" sz="quarter" idx="12"/>
          </p:nvPr>
        </p:nvSpPr>
        <p:spPr>
          <a:xfrm>
            <a:off x="106363" y="898525"/>
            <a:ext cx="6427787" cy="5857875"/>
          </a:xfrm>
          <a:prstGeom prst="rect">
            <a:avLst/>
          </a:prstGeom>
        </p:spPr>
        <p:txBody>
          <a:bodyPr/>
          <a:lstStyle>
            <a:lvl1pPr>
              <a:defRPr>
                <a:solidFill>
                  <a:schemeClr val="bg2">
                    <a:lumMod val="10000"/>
                  </a:schemeClr>
                </a:solidFill>
              </a:defRPr>
            </a:lvl1pPr>
            <a:lvl2pPr>
              <a:defRPr>
                <a:solidFill>
                  <a:schemeClr val="bg2">
                    <a:lumMod val="10000"/>
                  </a:schemeClr>
                </a:solidFill>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705047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ontent Slide III">
    <p:bg>
      <p:bgPr>
        <a:blipFill dpi="0" rotWithShape="1">
          <a:blip r:embed="rId2">
            <a:lum/>
          </a:blip>
          <a:srcRect/>
          <a:stretch>
            <a:fillRect l="-50000" r="-5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91636681-3DB1-42EA-A4D1-AC91F6E2F38B}"/>
              </a:ext>
            </a:extLst>
          </p:cNvPr>
          <p:cNvGrpSpPr/>
          <p:nvPr userDrawn="1"/>
        </p:nvGrpSpPr>
        <p:grpSpPr>
          <a:xfrm>
            <a:off x="6934200" y="241300"/>
            <a:ext cx="4965700" cy="6121400"/>
            <a:chOff x="6934200" y="241300"/>
            <a:chExt cx="4965700" cy="6121400"/>
          </a:xfrm>
        </p:grpSpPr>
        <p:sp>
          <p:nvSpPr>
            <p:cNvPr id="5" name="Rectangle 4">
              <a:extLst>
                <a:ext uri="{FF2B5EF4-FFF2-40B4-BE49-F238E27FC236}">
                  <a16:creationId xmlns:a16="http://schemas.microsoft.com/office/drawing/2014/main" id="{18942D22-9FF6-48B8-BBA7-5059A624A52F}"/>
                </a:ext>
              </a:extLst>
            </p:cNvPr>
            <p:cNvSpPr/>
            <p:nvPr userDrawn="1"/>
          </p:nvSpPr>
          <p:spPr>
            <a:xfrm>
              <a:off x="6934200" y="800100"/>
              <a:ext cx="4965700" cy="5562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65262461-BCAE-4A94-AD13-9B7994D8A424}"/>
                </a:ext>
              </a:extLst>
            </p:cNvPr>
            <p:cNvSpPr/>
            <p:nvPr userDrawn="1"/>
          </p:nvSpPr>
          <p:spPr>
            <a:xfrm>
              <a:off x="6934200" y="241300"/>
              <a:ext cx="4965700" cy="558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3000" b="1" dirty="0">
                <a:solidFill>
                  <a:schemeClr val="bg1"/>
                </a:solidFill>
                <a:latin typeface="+mj-lt"/>
              </a:endParaRPr>
            </a:p>
          </p:txBody>
        </p:sp>
      </p:grpSp>
      <p:sp>
        <p:nvSpPr>
          <p:cNvPr id="3" name="Text Placeholder 2">
            <a:extLst>
              <a:ext uri="{FF2B5EF4-FFF2-40B4-BE49-F238E27FC236}">
                <a16:creationId xmlns:a16="http://schemas.microsoft.com/office/drawing/2014/main" id="{21B3743A-5779-474F-9FF4-3E3142D69AF5}"/>
              </a:ext>
            </a:extLst>
          </p:cNvPr>
          <p:cNvSpPr>
            <a:spLocks noGrp="1"/>
          </p:cNvSpPr>
          <p:nvPr>
            <p:ph type="body" sz="quarter" idx="10"/>
          </p:nvPr>
        </p:nvSpPr>
        <p:spPr>
          <a:xfrm>
            <a:off x="7091363" y="889000"/>
            <a:ext cx="4662487" cy="5337175"/>
          </a:xfrm>
          <a:prstGeom prst="rect">
            <a:avLst/>
          </a:prstGeom>
        </p:spPr>
        <p:txBody>
          <a:bodyPr/>
          <a:lstStyle>
            <a:lvl1pPr>
              <a:defRPr>
                <a:solidFill>
                  <a:schemeClr val="bg2">
                    <a:lumMod val="10000"/>
                  </a:schemeClr>
                </a:solidFill>
              </a:defRPr>
            </a:lvl1pPr>
            <a:lvl2pPr>
              <a:defRPr>
                <a:solidFill>
                  <a:schemeClr val="bg2">
                    <a:lumMod val="10000"/>
                  </a:schemeClr>
                </a:solidFill>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a:extLst>
              <a:ext uri="{FF2B5EF4-FFF2-40B4-BE49-F238E27FC236}">
                <a16:creationId xmlns:a16="http://schemas.microsoft.com/office/drawing/2014/main" id="{A6196F92-ADB6-475D-9D6A-CC2B4D02BA8B}"/>
              </a:ext>
            </a:extLst>
          </p:cNvPr>
          <p:cNvSpPr>
            <a:spLocks noGrp="1"/>
          </p:cNvSpPr>
          <p:nvPr>
            <p:ph type="title"/>
          </p:nvPr>
        </p:nvSpPr>
        <p:spPr>
          <a:xfrm>
            <a:off x="7091362" y="307571"/>
            <a:ext cx="4205634" cy="403630"/>
          </a:xfrm>
          <a:prstGeom prst="rect">
            <a:avLst/>
          </a:prstGeom>
        </p:spPr>
        <p:txBody>
          <a:bodyPr/>
          <a:lstStyle>
            <a:lvl1pPr>
              <a:defRPr sz="24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5104610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ontent Slide IV">
    <p:bg>
      <p:bgPr>
        <a:blipFill dpi="0" rotWithShape="1">
          <a:blip r:embed="rId2">
            <a:lum/>
          </a:blip>
          <a:srcRect/>
          <a:stretch>
            <a:fillRect t="-23000" b="-4000"/>
          </a:stretch>
        </a:blip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FE12F3D0-D845-4532-BDEF-B657F11D43FB}"/>
              </a:ext>
            </a:extLst>
          </p:cNvPr>
          <p:cNvGrpSpPr/>
          <p:nvPr userDrawn="1"/>
        </p:nvGrpSpPr>
        <p:grpSpPr>
          <a:xfrm>
            <a:off x="168349" y="4478714"/>
            <a:ext cx="11855302" cy="2302538"/>
            <a:chOff x="180754" y="4470401"/>
            <a:chExt cx="11855302" cy="2302538"/>
          </a:xfrm>
        </p:grpSpPr>
        <p:grpSp>
          <p:nvGrpSpPr>
            <p:cNvPr id="9" name="Group 8">
              <a:extLst>
                <a:ext uri="{FF2B5EF4-FFF2-40B4-BE49-F238E27FC236}">
                  <a16:creationId xmlns:a16="http://schemas.microsoft.com/office/drawing/2014/main" id="{EE14B713-490E-4558-AD5B-FDD9533492AC}"/>
                </a:ext>
              </a:extLst>
            </p:cNvPr>
            <p:cNvGrpSpPr/>
            <p:nvPr userDrawn="1"/>
          </p:nvGrpSpPr>
          <p:grpSpPr>
            <a:xfrm>
              <a:off x="180754" y="4470401"/>
              <a:ext cx="11855302" cy="2302538"/>
              <a:chOff x="180754" y="4253023"/>
              <a:chExt cx="11855302" cy="2519916"/>
            </a:xfrm>
          </p:grpSpPr>
          <p:sp>
            <p:nvSpPr>
              <p:cNvPr id="6" name="Rectangle 5">
                <a:extLst>
                  <a:ext uri="{FF2B5EF4-FFF2-40B4-BE49-F238E27FC236}">
                    <a16:creationId xmlns:a16="http://schemas.microsoft.com/office/drawing/2014/main" id="{5645B901-433C-4307-9164-22CE185ADBB2}"/>
                  </a:ext>
                </a:extLst>
              </p:cNvPr>
              <p:cNvSpPr/>
              <p:nvPr userDrawn="1"/>
            </p:nvSpPr>
            <p:spPr>
              <a:xfrm>
                <a:off x="180754" y="4253023"/>
                <a:ext cx="11855302" cy="2519916"/>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 name="Rectangle 7">
                <a:extLst>
                  <a:ext uri="{FF2B5EF4-FFF2-40B4-BE49-F238E27FC236}">
                    <a16:creationId xmlns:a16="http://schemas.microsoft.com/office/drawing/2014/main" id="{C6AE5589-B5B9-48C3-85C5-D8C75E775EDD}"/>
                  </a:ext>
                </a:extLst>
              </p:cNvPr>
              <p:cNvSpPr/>
              <p:nvPr userDrawn="1"/>
            </p:nvSpPr>
            <p:spPr>
              <a:xfrm>
                <a:off x="180754" y="4253023"/>
                <a:ext cx="3055088" cy="2519916"/>
              </a:xfrm>
              <a:prstGeom prst="rect">
                <a:avLst/>
              </a:prstGeom>
              <a:solidFill>
                <a:schemeClr val="tx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3600" b="1" dirty="0">
                  <a:solidFill>
                    <a:schemeClr val="bg1"/>
                  </a:solidFill>
                  <a:latin typeface="+mj-lt"/>
                </a:endParaRPr>
              </a:p>
            </p:txBody>
          </p:sp>
        </p:grpSp>
        <p:cxnSp>
          <p:nvCxnSpPr>
            <p:cNvPr id="11" name="Straight Connector 10">
              <a:extLst>
                <a:ext uri="{FF2B5EF4-FFF2-40B4-BE49-F238E27FC236}">
                  <a16:creationId xmlns:a16="http://schemas.microsoft.com/office/drawing/2014/main" id="{554811FD-C721-4784-9E13-000B92EADD45}"/>
                </a:ext>
              </a:extLst>
            </p:cNvPr>
            <p:cNvCxnSpPr/>
            <p:nvPr userDrawn="1"/>
          </p:nvCxnSpPr>
          <p:spPr>
            <a:xfrm>
              <a:off x="7493000" y="4584700"/>
              <a:ext cx="0" cy="2082800"/>
            </a:xfrm>
            <a:prstGeom prst="line">
              <a:avLst/>
            </a:prstGeom>
          </p:spPr>
          <p:style>
            <a:lnRef idx="1">
              <a:schemeClr val="dk1"/>
            </a:lnRef>
            <a:fillRef idx="0">
              <a:schemeClr val="dk1"/>
            </a:fillRef>
            <a:effectRef idx="0">
              <a:schemeClr val="dk1"/>
            </a:effectRef>
            <a:fontRef idx="minor">
              <a:schemeClr val="tx1"/>
            </a:fontRef>
          </p:style>
        </p:cxnSp>
      </p:grpSp>
      <p:sp>
        <p:nvSpPr>
          <p:cNvPr id="7" name="Title 1">
            <a:extLst>
              <a:ext uri="{FF2B5EF4-FFF2-40B4-BE49-F238E27FC236}">
                <a16:creationId xmlns:a16="http://schemas.microsoft.com/office/drawing/2014/main" id="{A68400AF-3BBC-48F8-B01B-E504AC382EC0}"/>
              </a:ext>
            </a:extLst>
          </p:cNvPr>
          <p:cNvSpPr>
            <a:spLocks noGrp="1"/>
          </p:cNvSpPr>
          <p:nvPr>
            <p:ph type="title"/>
          </p:nvPr>
        </p:nvSpPr>
        <p:spPr>
          <a:xfrm>
            <a:off x="372688" y="4584700"/>
            <a:ext cx="2320636" cy="1835959"/>
          </a:xfrm>
          <a:prstGeom prst="rect">
            <a:avLst/>
          </a:prstGeom>
        </p:spPr>
        <p:txBody>
          <a:bodyPr/>
          <a:lstStyle>
            <a:lvl1pPr>
              <a:defRPr sz="2800">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88C600D7-CD3F-4CB5-90E9-2C1A386403CF}"/>
              </a:ext>
            </a:extLst>
          </p:cNvPr>
          <p:cNvSpPr>
            <a:spLocks noGrp="1"/>
          </p:cNvSpPr>
          <p:nvPr>
            <p:ph sz="quarter" idx="10"/>
          </p:nvPr>
        </p:nvSpPr>
        <p:spPr>
          <a:xfrm>
            <a:off x="3382963" y="4584700"/>
            <a:ext cx="3906837" cy="1908175"/>
          </a:xfrm>
          <a:prstGeom prst="rect">
            <a:avLst/>
          </a:prstGeom>
        </p:spPr>
        <p:txBody>
          <a:bodyPr/>
          <a:lstStyle>
            <a:lvl1pPr>
              <a:defRPr sz="1800">
                <a:solidFill>
                  <a:schemeClr val="bg2">
                    <a:lumMod val="10000"/>
                  </a:schemeClr>
                </a:solidFill>
              </a:defRPr>
            </a:lvl1pPr>
            <a:lvl2pPr>
              <a:defRPr sz="1600">
                <a:solidFill>
                  <a:schemeClr val="bg2">
                    <a:lumMod val="10000"/>
                  </a:schemeClr>
                </a:solidFill>
              </a:defRPr>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a:extLst>
              <a:ext uri="{FF2B5EF4-FFF2-40B4-BE49-F238E27FC236}">
                <a16:creationId xmlns:a16="http://schemas.microsoft.com/office/drawing/2014/main" id="{8384B0C8-E736-4258-BA17-65243DE1754B}"/>
              </a:ext>
            </a:extLst>
          </p:cNvPr>
          <p:cNvSpPr>
            <a:spLocks noGrp="1"/>
          </p:cNvSpPr>
          <p:nvPr>
            <p:ph sz="quarter" idx="11"/>
          </p:nvPr>
        </p:nvSpPr>
        <p:spPr>
          <a:xfrm>
            <a:off x="7640121" y="4584700"/>
            <a:ext cx="3906837" cy="1908175"/>
          </a:xfrm>
          <a:prstGeom prst="rect">
            <a:avLst/>
          </a:prstGeom>
        </p:spPr>
        <p:txBody>
          <a:bodyPr/>
          <a:lstStyle>
            <a:lvl1pPr>
              <a:defRPr sz="1800">
                <a:solidFill>
                  <a:schemeClr val="bg2">
                    <a:lumMod val="10000"/>
                  </a:schemeClr>
                </a:solidFill>
              </a:defRPr>
            </a:lvl1pPr>
            <a:lvl2pPr>
              <a:defRPr sz="1600">
                <a:solidFill>
                  <a:schemeClr val="bg2">
                    <a:lumMod val="10000"/>
                  </a:schemeClr>
                </a:solidFill>
              </a:defRPr>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281401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ontent Slide V">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D8E16F2-1420-4D19-AA28-CFEDF12D83D6}"/>
              </a:ext>
            </a:extLst>
          </p:cNvPr>
          <p:cNvGrpSpPr/>
          <p:nvPr userDrawn="1"/>
        </p:nvGrpSpPr>
        <p:grpSpPr>
          <a:xfrm>
            <a:off x="180754" y="4470401"/>
            <a:ext cx="11855302" cy="2302538"/>
            <a:chOff x="180754" y="4470401"/>
            <a:chExt cx="11855302" cy="2302538"/>
          </a:xfrm>
        </p:grpSpPr>
        <p:grpSp>
          <p:nvGrpSpPr>
            <p:cNvPr id="4" name="Group 3">
              <a:extLst>
                <a:ext uri="{FF2B5EF4-FFF2-40B4-BE49-F238E27FC236}">
                  <a16:creationId xmlns:a16="http://schemas.microsoft.com/office/drawing/2014/main" id="{5B7B99D4-82E6-4AB8-845A-EB76C36B98B9}"/>
                </a:ext>
              </a:extLst>
            </p:cNvPr>
            <p:cNvGrpSpPr/>
            <p:nvPr userDrawn="1"/>
          </p:nvGrpSpPr>
          <p:grpSpPr>
            <a:xfrm>
              <a:off x="180754" y="4470401"/>
              <a:ext cx="11855302" cy="2302538"/>
              <a:chOff x="180754" y="4253023"/>
              <a:chExt cx="11855302" cy="2519916"/>
            </a:xfrm>
          </p:grpSpPr>
          <p:sp>
            <p:nvSpPr>
              <p:cNvPr id="6" name="Rectangle 5">
                <a:extLst>
                  <a:ext uri="{FF2B5EF4-FFF2-40B4-BE49-F238E27FC236}">
                    <a16:creationId xmlns:a16="http://schemas.microsoft.com/office/drawing/2014/main" id="{4C5A4CF9-A465-46CF-BE95-C335D3439566}"/>
                  </a:ext>
                </a:extLst>
              </p:cNvPr>
              <p:cNvSpPr/>
              <p:nvPr userDrawn="1"/>
            </p:nvSpPr>
            <p:spPr>
              <a:xfrm>
                <a:off x="180754" y="4253023"/>
                <a:ext cx="11855302" cy="2519916"/>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Rectangle 6">
                <a:extLst>
                  <a:ext uri="{FF2B5EF4-FFF2-40B4-BE49-F238E27FC236}">
                    <a16:creationId xmlns:a16="http://schemas.microsoft.com/office/drawing/2014/main" id="{62E7C540-3BA9-4E97-BE41-F2961F7FDB12}"/>
                  </a:ext>
                </a:extLst>
              </p:cNvPr>
              <p:cNvSpPr/>
              <p:nvPr userDrawn="1"/>
            </p:nvSpPr>
            <p:spPr>
              <a:xfrm>
                <a:off x="180754" y="4253023"/>
                <a:ext cx="3055088" cy="2519916"/>
              </a:xfrm>
              <a:prstGeom prst="rect">
                <a:avLst/>
              </a:prstGeom>
              <a:solidFill>
                <a:schemeClr val="tx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3600" b="1" dirty="0">
                  <a:solidFill>
                    <a:schemeClr val="bg1"/>
                  </a:solidFill>
                  <a:latin typeface="+mj-lt"/>
                </a:endParaRPr>
              </a:p>
            </p:txBody>
          </p:sp>
        </p:grpSp>
        <p:cxnSp>
          <p:nvCxnSpPr>
            <p:cNvPr id="5" name="Straight Connector 4">
              <a:extLst>
                <a:ext uri="{FF2B5EF4-FFF2-40B4-BE49-F238E27FC236}">
                  <a16:creationId xmlns:a16="http://schemas.microsoft.com/office/drawing/2014/main" id="{57AC93CD-AC80-4349-BB7B-C5ACBC735F55}"/>
                </a:ext>
              </a:extLst>
            </p:cNvPr>
            <p:cNvCxnSpPr/>
            <p:nvPr userDrawn="1"/>
          </p:nvCxnSpPr>
          <p:spPr>
            <a:xfrm>
              <a:off x="7493000" y="4584700"/>
              <a:ext cx="0" cy="2082800"/>
            </a:xfrm>
            <a:prstGeom prst="line">
              <a:avLst/>
            </a:prstGeom>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17143702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Content Slide VI">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8B3D957-0C54-4EA6-9D10-79AFF31C81CF}"/>
              </a:ext>
            </a:extLst>
          </p:cNvPr>
          <p:cNvGrpSpPr/>
          <p:nvPr userDrawn="1"/>
        </p:nvGrpSpPr>
        <p:grpSpPr>
          <a:xfrm>
            <a:off x="168349" y="4348481"/>
            <a:ext cx="11855302" cy="2302538"/>
            <a:chOff x="180754" y="4470401"/>
            <a:chExt cx="11855302" cy="2302538"/>
          </a:xfrm>
        </p:grpSpPr>
        <p:grpSp>
          <p:nvGrpSpPr>
            <p:cNvPr id="4" name="Group 3">
              <a:extLst>
                <a:ext uri="{FF2B5EF4-FFF2-40B4-BE49-F238E27FC236}">
                  <a16:creationId xmlns:a16="http://schemas.microsoft.com/office/drawing/2014/main" id="{DD77C2EA-133E-4279-A9E0-B2960DD9BCBB}"/>
                </a:ext>
              </a:extLst>
            </p:cNvPr>
            <p:cNvGrpSpPr/>
            <p:nvPr userDrawn="1"/>
          </p:nvGrpSpPr>
          <p:grpSpPr>
            <a:xfrm>
              <a:off x="180754" y="4470401"/>
              <a:ext cx="11855302" cy="2302538"/>
              <a:chOff x="180754" y="4253023"/>
              <a:chExt cx="11855302" cy="2519916"/>
            </a:xfrm>
          </p:grpSpPr>
          <p:sp>
            <p:nvSpPr>
              <p:cNvPr id="6" name="Rectangle 5">
                <a:extLst>
                  <a:ext uri="{FF2B5EF4-FFF2-40B4-BE49-F238E27FC236}">
                    <a16:creationId xmlns:a16="http://schemas.microsoft.com/office/drawing/2014/main" id="{F51E6D45-C57E-4640-B297-0450B7AF0C7E}"/>
                  </a:ext>
                </a:extLst>
              </p:cNvPr>
              <p:cNvSpPr/>
              <p:nvPr userDrawn="1"/>
            </p:nvSpPr>
            <p:spPr>
              <a:xfrm>
                <a:off x="180754" y="4253023"/>
                <a:ext cx="11855302" cy="2519916"/>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Rectangle 6">
                <a:extLst>
                  <a:ext uri="{FF2B5EF4-FFF2-40B4-BE49-F238E27FC236}">
                    <a16:creationId xmlns:a16="http://schemas.microsoft.com/office/drawing/2014/main" id="{186966C2-D924-447A-A31D-F2D59EA6CE3E}"/>
                  </a:ext>
                </a:extLst>
              </p:cNvPr>
              <p:cNvSpPr/>
              <p:nvPr userDrawn="1"/>
            </p:nvSpPr>
            <p:spPr>
              <a:xfrm>
                <a:off x="180754" y="4253023"/>
                <a:ext cx="3055088" cy="2519916"/>
              </a:xfrm>
              <a:prstGeom prst="rect">
                <a:avLst/>
              </a:prstGeom>
              <a:solidFill>
                <a:schemeClr val="tx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3600" b="1" dirty="0">
                  <a:solidFill>
                    <a:schemeClr val="bg1"/>
                  </a:solidFill>
                  <a:latin typeface="+mj-lt"/>
                </a:endParaRPr>
              </a:p>
            </p:txBody>
          </p:sp>
        </p:grpSp>
        <p:cxnSp>
          <p:nvCxnSpPr>
            <p:cNvPr id="5" name="Straight Connector 4">
              <a:extLst>
                <a:ext uri="{FF2B5EF4-FFF2-40B4-BE49-F238E27FC236}">
                  <a16:creationId xmlns:a16="http://schemas.microsoft.com/office/drawing/2014/main" id="{4083D259-9F89-427D-AD9D-D18A6E9BDA1D}"/>
                </a:ext>
              </a:extLst>
            </p:cNvPr>
            <p:cNvCxnSpPr/>
            <p:nvPr userDrawn="1"/>
          </p:nvCxnSpPr>
          <p:spPr>
            <a:xfrm>
              <a:off x="7493000" y="4584700"/>
              <a:ext cx="0" cy="2082800"/>
            </a:xfrm>
            <a:prstGeom prst="line">
              <a:avLst/>
            </a:prstGeom>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31187520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Content Slide VII">
    <p:bg>
      <p:bgPr>
        <a:blipFill dpi="0" rotWithShape="1">
          <a:blip r:embed="rId2">
            <a:lum/>
          </a:blip>
          <a:srcRect/>
          <a:stretch>
            <a:fillRect l="-6000" t="-9000" r="-6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52A9A94F-B641-41C3-A407-FA7026AACA4F}"/>
              </a:ext>
            </a:extLst>
          </p:cNvPr>
          <p:cNvGrpSpPr/>
          <p:nvPr userDrawn="1"/>
        </p:nvGrpSpPr>
        <p:grpSpPr>
          <a:xfrm>
            <a:off x="87068" y="4003040"/>
            <a:ext cx="8122211" cy="2722880"/>
            <a:chOff x="180754" y="4253023"/>
            <a:chExt cx="11855302" cy="2519916"/>
          </a:xfrm>
        </p:grpSpPr>
        <p:sp>
          <p:nvSpPr>
            <p:cNvPr id="6" name="Rectangle 5">
              <a:extLst>
                <a:ext uri="{FF2B5EF4-FFF2-40B4-BE49-F238E27FC236}">
                  <a16:creationId xmlns:a16="http://schemas.microsoft.com/office/drawing/2014/main" id="{B547492D-93CE-455E-A64C-9E39AA564DD0}"/>
                </a:ext>
              </a:extLst>
            </p:cNvPr>
            <p:cNvSpPr/>
            <p:nvPr userDrawn="1"/>
          </p:nvSpPr>
          <p:spPr>
            <a:xfrm>
              <a:off x="180754" y="4253023"/>
              <a:ext cx="11855302" cy="2519916"/>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Rectangle 6">
              <a:extLst>
                <a:ext uri="{FF2B5EF4-FFF2-40B4-BE49-F238E27FC236}">
                  <a16:creationId xmlns:a16="http://schemas.microsoft.com/office/drawing/2014/main" id="{D0D8CA41-CA94-4F6A-B573-D82C91893F07}"/>
                </a:ext>
              </a:extLst>
            </p:cNvPr>
            <p:cNvSpPr/>
            <p:nvPr userDrawn="1"/>
          </p:nvSpPr>
          <p:spPr>
            <a:xfrm>
              <a:off x="180754" y="4253023"/>
              <a:ext cx="3055088" cy="2519916"/>
            </a:xfrm>
            <a:prstGeom prst="rect">
              <a:avLst/>
            </a:prstGeom>
            <a:solidFill>
              <a:schemeClr val="tx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3600" b="1" dirty="0">
                <a:solidFill>
                  <a:schemeClr val="bg1"/>
                </a:solidFill>
                <a:latin typeface="+mj-lt"/>
              </a:endParaRPr>
            </a:p>
          </p:txBody>
        </p:sp>
      </p:grpSp>
    </p:spTree>
    <p:extLst>
      <p:ext uri="{BB962C8B-B14F-4D97-AF65-F5344CB8AC3E}">
        <p14:creationId xmlns:p14="http://schemas.microsoft.com/office/powerpoint/2010/main" val="811627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4E56D-C7D2-442B-9258-595C2B86B44E}"/>
              </a:ext>
            </a:extLst>
          </p:cNvPr>
          <p:cNvSpPr>
            <a:spLocks noGrp="1"/>
          </p:cNvSpPr>
          <p:nvPr>
            <p:ph type="title"/>
          </p:nvPr>
        </p:nvSpPr>
        <p:spPr>
          <a:xfrm>
            <a:off x="106680" y="101600"/>
            <a:ext cx="10480040" cy="650875"/>
          </a:xfrm>
          <a:prstGeom prst="rect">
            <a:avLst/>
          </a:prstGeom>
        </p:spPr>
        <p:txBody>
          <a:bodyPr/>
          <a:lstStyle>
            <a:lvl1pPr>
              <a:defRPr>
                <a:solidFill>
                  <a:schemeClr val="bg1"/>
                </a:solidFill>
              </a:defRPr>
            </a:lvl1p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id="{F8276388-4348-4E35-9B81-A752EC7DF55D}"/>
              </a:ext>
            </a:extLst>
          </p:cNvPr>
          <p:cNvSpPr>
            <a:spLocks noGrp="1"/>
          </p:cNvSpPr>
          <p:nvPr>
            <p:ph sz="quarter" idx="10"/>
          </p:nvPr>
        </p:nvSpPr>
        <p:spPr>
          <a:xfrm>
            <a:off x="106363" y="963613"/>
            <a:ext cx="10750550" cy="5694362"/>
          </a:xfrm>
          <a:prstGeom prst="rect">
            <a:avLst/>
          </a:prstGeom>
        </p:spPr>
        <p:txBody>
          <a:bodyPr/>
          <a:lstStyle>
            <a:lvl1pPr>
              <a:defRPr>
                <a:solidFill>
                  <a:schemeClr val="bg2">
                    <a:lumMod val="10000"/>
                  </a:schemeClr>
                </a:solidFill>
              </a:defRPr>
            </a:lvl1pPr>
            <a:lvl2pPr>
              <a:defRPr>
                <a:solidFill>
                  <a:schemeClr val="bg2">
                    <a:lumMod val="10000"/>
                  </a:schemeClr>
                </a:solidFill>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65278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I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4E56D-C7D2-442B-9258-595C2B86B44E}"/>
              </a:ext>
            </a:extLst>
          </p:cNvPr>
          <p:cNvSpPr>
            <a:spLocks noGrp="1"/>
          </p:cNvSpPr>
          <p:nvPr>
            <p:ph type="title"/>
          </p:nvPr>
        </p:nvSpPr>
        <p:spPr>
          <a:xfrm>
            <a:off x="106680" y="101600"/>
            <a:ext cx="10480040" cy="650875"/>
          </a:xfrm>
          <a:prstGeom prst="rect">
            <a:avLst/>
          </a:prstGeom>
        </p:spPr>
        <p:txBody>
          <a:bodyPr/>
          <a:lstStyle>
            <a:lvl1pPr>
              <a:defRPr>
                <a:solidFill>
                  <a:schemeClr val="bg1"/>
                </a:solidFill>
              </a:defRPr>
            </a:lvl1pPr>
          </a:lstStyle>
          <a:p>
            <a:r>
              <a:rPr lang="en-US"/>
              <a:t>Click to edit Master title style</a:t>
            </a:r>
            <a:endParaRPr lang="en-US" dirty="0"/>
          </a:p>
        </p:txBody>
      </p:sp>
      <p:sp>
        <p:nvSpPr>
          <p:cNvPr id="4" name="Picture Placeholder 3">
            <a:extLst>
              <a:ext uri="{FF2B5EF4-FFF2-40B4-BE49-F238E27FC236}">
                <a16:creationId xmlns:a16="http://schemas.microsoft.com/office/drawing/2014/main" id="{23BAC946-F737-44EB-9E4B-7D01B2D41EEA}"/>
              </a:ext>
            </a:extLst>
          </p:cNvPr>
          <p:cNvSpPr>
            <a:spLocks noGrp="1"/>
          </p:cNvSpPr>
          <p:nvPr>
            <p:ph type="pic" sz="quarter" idx="11"/>
          </p:nvPr>
        </p:nvSpPr>
        <p:spPr>
          <a:xfrm>
            <a:off x="6769100" y="1231900"/>
            <a:ext cx="5105400" cy="3556000"/>
          </a:xfrm>
          <a:prstGeom prst="rect">
            <a:avLst/>
          </a:prstGeom>
        </p:spPr>
        <p:txBody>
          <a:bodyPr/>
          <a:lstStyle/>
          <a:p>
            <a:r>
              <a:rPr lang="en-US"/>
              <a:t>Click icon to add picture</a:t>
            </a:r>
          </a:p>
        </p:txBody>
      </p:sp>
      <p:sp>
        <p:nvSpPr>
          <p:cNvPr id="6" name="Text Placeholder 5">
            <a:extLst>
              <a:ext uri="{FF2B5EF4-FFF2-40B4-BE49-F238E27FC236}">
                <a16:creationId xmlns:a16="http://schemas.microsoft.com/office/drawing/2014/main" id="{7EFF81C3-DBBC-46C0-BFBB-A1FB17E75D46}"/>
              </a:ext>
            </a:extLst>
          </p:cNvPr>
          <p:cNvSpPr>
            <a:spLocks noGrp="1"/>
          </p:cNvSpPr>
          <p:nvPr>
            <p:ph type="body" sz="quarter" idx="12"/>
          </p:nvPr>
        </p:nvSpPr>
        <p:spPr>
          <a:xfrm>
            <a:off x="106363" y="898525"/>
            <a:ext cx="6427787" cy="5857875"/>
          </a:xfrm>
          <a:prstGeom prst="rect">
            <a:avLst/>
          </a:prstGeom>
        </p:spPr>
        <p:txBody>
          <a:bodyPr/>
          <a:lstStyle>
            <a:lvl1pPr>
              <a:defRPr>
                <a:solidFill>
                  <a:schemeClr val="bg2">
                    <a:lumMod val="10000"/>
                  </a:schemeClr>
                </a:solidFill>
              </a:defRPr>
            </a:lvl1pPr>
            <a:lvl2pPr>
              <a:defRPr>
                <a:solidFill>
                  <a:schemeClr val="bg2">
                    <a:lumMod val="10000"/>
                  </a:schemeClr>
                </a:solidFill>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90147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ntent Slide III">
    <p:bg>
      <p:bgPr>
        <a:blipFill dpi="0" rotWithShape="1">
          <a:blip r:embed="rId2">
            <a:lum/>
          </a:blip>
          <a:srcRect/>
          <a:stretch>
            <a:fillRect l="-50000" r="-5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91636681-3DB1-42EA-A4D1-AC91F6E2F38B}"/>
              </a:ext>
            </a:extLst>
          </p:cNvPr>
          <p:cNvGrpSpPr/>
          <p:nvPr userDrawn="1"/>
        </p:nvGrpSpPr>
        <p:grpSpPr>
          <a:xfrm>
            <a:off x="6934200" y="241300"/>
            <a:ext cx="4965700" cy="6121400"/>
            <a:chOff x="6934200" y="241300"/>
            <a:chExt cx="4965700" cy="6121400"/>
          </a:xfrm>
        </p:grpSpPr>
        <p:sp>
          <p:nvSpPr>
            <p:cNvPr id="5" name="Rectangle 4">
              <a:extLst>
                <a:ext uri="{FF2B5EF4-FFF2-40B4-BE49-F238E27FC236}">
                  <a16:creationId xmlns:a16="http://schemas.microsoft.com/office/drawing/2014/main" id="{18942D22-9FF6-48B8-BBA7-5059A624A52F}"/>
                </a:ext>
              </a:extLst>
            </p:cNvPr>
            <p:cNvSpPr/>
            <p:nvPr userDrawn="1"/>
          </p:nvSpPr>
          <p:spPr>
            <a:xfrm>
              <a:off x="6934200" y="800100"/>
              <a:ext cx="4965700" cy="5562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65262461-BCAE-4A94-AD13-9B7994D8A424}"/>
                </a:ext>
              </a:extLst>
            </p:cNvPr>
            <p:cNvSpPr/>
            <p:nvPr userDrawn="1"/>
          </p:nvSpPr>
          <p:spPr>
            <a:xfrm>
              <a:off x="6934200" y="241300"/>
              <a:ext cx="4965700" cy="558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3000" b="1" dirty="0">
                <a:solidFill>
                  <a:schemeClr val="bg1"/>
                </a:solidFill>
                <a:latin typeface="+mj-lt"/>
              </a:endParaRPr>
            </a:p>
          </p:txBody>
        </p:sp>
      </p:grpSp>
      <p:sp>
        <p:nvSpPr>
          <p:cNvPr id="3" name="Text Placeholder 2">
            <a:extLst>
              <a:ext uri="{FF2B5EF4-FFF2-40B4-BE49-F238E27FC236}">
                <a16:creationId xmlns:a16="http://schemas.microsoft.com/office/drawing/2014/main" id="{21B3743A-5779-474F-9FF4-3E3142D69AF5}"/>
              </a:ext>
            </a:extLst>
          </p:cNvPr>
          <p:cNvSpPr>
            <a:spLocks noGrp="1"/>
          </p:cNvSpPr>
          <p:nvPr>
            <p:ph type="body" sz="quarter" idx="10"/>
          </p:nvPr>
        </p:nvSpPr>
        <p:spPr>
          <a:xfrm>
            <a:off x="7091363" y="889000"/>
            <a:ext cx="4662487" cy="5337175"/>
          </a:xfrm>
          <a:prstGeom prst="rect">
            <a:avLst/>
          </a:prstGeom>
        </p:spPr>
        <p:txBody>
          <a:bodyPr/>
          <a:lstStyle>
            <a:lvl1pPr>
              <a:defRPr>
                <a:solidFill>
                  <a:schemeClr val="bg2">
                    <a:lumMod val="10000"/>
                  </a:schemeClr>
                </a:solidFill>
              </a:defRPr>
            </a:lvl1pPr>
            <a:lvl2pPr>
              <a:defRPr>
                <a:solidFill>
                  <a:schemeClr val="bg2">
                    <a:lumMod val="10000"/>
                  </a:schemeClr>
                </a:solidFill>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1">
            <a:extLst>
              <a:ext uri="{FF2B5EF4-FFF2-40B4-BE49-F238E27FC236}">
                <a16:creationId xmlns:a16="http://schemas.microsoft.com/office/drawing/2014/main" id="{A6196F92-ADB6-475D-9D6A-CC2B4D02BA8B}"/>
              </a:ext>
            </a:extLst>
          </p:cNvPr>
          <p:cNvSpPr>
            <a:spLocks noGrp="1"/>
          </p:cNvSpPr>
          <p:nvPr>
            <p:ph type="title"/>
          </p:nvPr>
        </p:nvSpPr>
        <p:spPr>
          <a:xfrm>
            <a:off x="7091362" y="307571"/>
            <a:ext cx="4205634" cy="403630"/>
          </a:xfrm>
          <a:prstGeom prst="rect">
            <a:avLst/>
          </a:prstGeom>
        </p:spPr>
        <p:txBody>
          <a:bodyPr/>
          <a:lstStyle>
            <a:lvl1pPr>
              <a:defRPr sz="2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4201873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ntent Slide IV">
    <p:bg>
      <p:bgPr>
        <a:blipFill dpi="0" rotWithShape="1">
          <a:blip r:embed="rId2">
            <a:lum/>
          </a:blip>
          <a:srcRect/>
          <a:stretch>
            <a:fillRect t="-23000" b="-4000"/>
          </a:stretch>
        </a:blip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FE12F3D0-D845-4532-BDEF-B657F11D43FB}"/>
              </a:ext>
            </a:extLst>
          </p:cNvPr>
          <p:cNvGrpSpPr/>
          <p:nvPr userDrawn="1"/>
        </p:nvGrpSpPr>
        <p:grpSpPr>
          <a:xfrm>
            <a:off x="168349" y="4478714"/>
            <a:ext cx="11855302" cy="2302538"/>
            <a:chOff x="180754" y="4470401"/>
            <a:chExt cx="11855302" cy="2302538"/>
          </a:xfrm>
        </p:grpSpPr>
        <p:grpSp>
          <p:nvGrpSpPr>
            <p:cNvPr id="9" name="Group 8">
              <a:extLst>
                <a:ext uri="{FF2B5EF4-FFF2-40B4-BE49-F238E27FC236}">
                  <a16:creationId xmlns:a16="http://schemas.microsoft.com/office/drawing/2014/main" id="{EE14B713-490E-4558-AD5B-FDD9533492AC}"/>
                </a:ext>
              </a:extLst>
            </p:cNvPr>
            <p:cNvGrpSpPr/>
            <p:nvPr userDrawn="1"/>
          </p:nvGrpSpPr>
          <p:grpSpPr>
            <a:xfrm>
              <a:off x="180754" y="4470401"/>
              <a:ext cx="11855302" cy="2302538"/>
              <a:chOff x="180754" y="4253023"/>
              <a:chExt cx="11855302" cy="2519916"/>
            </a:xfrm>
          </p:grpSpPr>
          <p:sp>
            <p:nvSpPr>
              <p:cNvPr id="6" name="Rectangle 5">
                <a:extLst>
                  <a:ext uri="{FF2B5EF4-FFF2-40B4-BE49-F238E27FC236}">
                    <a16:creationId xmlns:a16="http://schemas.microsoft.com/office/drawing/2014/main" id="{5645B901-433C-4307-9164-22CE185ADBB2}"/>
                  </a:ext>
                </a:extLst>
              </p:cNvPr>
              <p:cNvSpPr/>
              <p:nvPr userDrawn="1"/>
            </p:nvSpPr>
            <p:spPr>
              <a:xfrm>
                <a:off x="180754" y="4253023"/>
                <a:ext cx="11855302" cy="2519916"/>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 name="Rectangle 7">
                <a:extLst>
                  <a:ext uri="{FF2B5EF4-FFF2-40B4-BE49-F238E27FC236}">
                    <a16:creationId xmlns:a16="http://schemas.microsoft.com/office/drawing/2014/main" id="{C6AE5589-B5B9-48C3-85C5-D8C75E775EDD}"/>
                  </a:ext>
                </a:extLst>
              </p:cNvPr>
              <p:cNvSpPr/>
              <p:nvPr userDrawn="1"/>
            </p:nvSpPr>
            <p:spPr>
              <a:xfrm>
                <a:off x="180754" y="4253023"/>
                <a:ext cx="3055088" cy="2519916"/>
              </a:xfrm>
              <a:prstGeom prst="rect">
                <a:avLst/>
              </a:prstGeom>
              <a:solidFill>
                <a:schemeClr val="tx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3600" b="1" dirty="0">
                  <a:solidFill>
                    <a:schemeClr val="bg1"/>
                  </a:solidFill>
                  <a:latin typeface="+mj-lt"/>
                </a:endParaRPr>
              </a:p>
            </p:txBody>
          </p:sp>
        </p:grpSp>
        <p:cxnSp>
          <p:nvCxnSpPr>
            <p:cNvPr id="11" name="Straight Connector 10">
              <a:extLst>
                <a:ext uri="{FF2B5EF4-FFF2-40B4-BE49-F238E27FC236}">
                  <a16:creationId xmlns:a16="http://schemas.microsoft.com/office/drawing/2014/main" id="{554811FD-C721-4784-9E13-000B92EADD45}"/>
                </a:ext>
              </a:extLst>
            </p:cNvPr>
            <p:cNvCxnSpPr/>
            <p:nvPr userDrawn="1"/>
          </p:nvCxnSpPr>
          <p:spPr>
            <a:xfrm>
              <a:off x="7493000" y="4584700"/>
              <a:ext cx="0" cy="2082800"/>
            </a:xfrm>
            <a:prstGeom prst="line">
              <a:avLst/>
            </a:prstGeom>
          </p:spPr>
          <p:style>
            <a:lnRef idx="1">
              <a:schemeClr val="dk1"/>
            </a:lnRef>
            <a:fillRef idx="0">
              <a:schemeClr val="dk1"/>
            </a:fillRef>
            <a:effectRef idx="0">
              <a:schemeClr val="dk1"/>
            </a:effectRef>
            <a:fontRef idx="minor">
              <a:schemeClr val="tx1"/>
            </a:fontRef>
          </p:style>
        </p:cxnSp>
      </p:grpSp>
      <p:sp>
        <p:nvSpPr>
          <p:cNvPr id="7" name="Title 1">
            <a:extLst>
              <a:ext uri="{FF2B5EF4-FFF2-40B4-BE49-F238E27FC236}">
                <a16:creationId xmlns:a16="http://schemas.microsoft.com/office/drawing/2014/main" id="{A68400AF-3BBC-48F8-B01B-E504AC382EC0}"/>
              </a:ext>
            </a:extLst>
          </p:cNvPr>
          <p:cNvSpPr>
            <a:spLocks noGrp="1"/>
          </p:cNvSpPr>
          <p:nvPr>
            <p:ph type="title"/>
          </p:nvPr>
        </p:nvSpPr>
        <p:spPr>
          <a:xfrm>
            <a:off x="372688" y="4584700"/>
            <a:ext cx="2320636" cy="1835959"/>
          </a:xfrm>
          <a:prstGeom prst="rect">
            <a:avLst/>
          </a:prstGeom>
        </p:spPr>
        <p:txBody>
          <a:bodyPr/>
          <a:lstStyle>
            <a:lvl1pPr>
              <a:defRPr sz="2800">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8C600D7-CD3F-4CB5-90E9-2C1A386403CF}"/>
              </a:ext>
            </a:extLst>
          </p:cNvPr>
          <p:cNvSpPr>
            <a:spLocks noGrp="1"/>
          </p:cNvSpPr>
          <p:nvPr>
            <p:ph sz="quarter" idx="10"/>
          </p:nvPr>
        </p:nvSpPr>
        <p:spPr>
          <a:xfrm>
            <a:off x="3382963" y="4584700"/>
            <a:ext cx="3906837" cy="1908175"/>
          </a:xfrm>
          <a:prstGeom prst="rect">
            <a:avLst/>
          </a:prstGeom>
        </p:spPr>
        <p:txBody>
          <a:bodyPr/>
          <a:lstStyle>
            <a:lvl1pPr>
              <a:defRPr sz="1800">
                <a:solidFill>
                  <a:schemeClr val="bg2">
                    <a:lumMod val="10000"/>
                  </a:schemeClr>
                </a:solidFill>
              </a:defRPr>
            </a:lvl1pPr>
            <a:lvl2pPr>
              <a:defRPr sz="1600">
                <a:solidFill>
                  <a:schemeClr val="bg2">
                    <a:lumMod val="10000"/>
                  </a:schemeClr>
                </a:solidFill>
              </a:defRPr>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a:extLst>
              <a:ext uri="{FF2B5EF4-FFF2-40B4-BE49-F238E27FC236}">
                <a16:creationId xmlns:a16="http://schemas.microsoft.com/office/drawing/2014/main" id="{8384B0C8-E736-4258-BA17-65243DE1754B}"/>
              </a:ext>
            </a:extLst>
          </p:cNvPr>
          <p:cNvSpPr>
            <a:spLocks noGrp="1"/>
          </p:cNvSpPr>
          <p:nvPr>
            <p:ph sz="quarter" idx="11"/>
          </p:nvPr>
        </p:nvSpPr>
        <p:spPr>
          <a:xfrm>
            <a:off x="7640121" y="4584700"/>
            <a:ext cx="3906837" cy="1908175"/>
          </a:xfrm>
          <a:prstGeom prst="rect">
            <a:avLst/>
          </a:prstGeom>
        </p:spPr>
        <p:txBody>
          <a:bodyPr/>
          <a:lstStyle>
            <a:lvl1pPr>
              <a:defRPr sz="1800">
                <a:solidFill>
                  <a:schemeClr val="bg2">
                    <a:lumMod val="10000"/>
                  </a:schemeClr>
                </a:solidFill>
              </a:defRPr>
            </a:lvl1pPr>
            <a:lvl2pPr>
              <a:defRPr sz="1600">
                <a:solidFill>
                  <a:schemeClr val="bg2">
                    <a:lumMod val="10000"/>
                  </a:schemeClr>
                </a:solidFill>
              </a:defRPr>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4104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ntent Slide V">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D8E16F2-1420-4D19-AA28-CFEDF12D83D6}"/>
              </a:ext>
            </a:extLst>
          </p:cNvPr>
          <p:cNvGrpSpPr/>
          <p:nvPr userDrawn="1"/>
        </p:nvGrpSpPr>
        <p:grpSpPr>
          <a:xfrm>
            <a:off x="180754" y="4470401"/>
            <a:ext cx="11855302" cy="2302538"/>
            <a:chOff x="180754" y="4470401"/>
            <a:chExt cx="11855302" cy="2302538"/>
          </a:xfrm>
        </p:grpSpPr>
        <p:grpSp>
          <p:nvGrpSpPr>
            <p:cNvPr id="4" name="Group 3">
              <a:extLst>
                <a:ext uri="{FF2B5EF4-FFF2-40B4-BE49-F238E27FC236}">
                  <a16:creationId xmlns:a16="http://schemas.microsoft.com/office/drawing/2014/main" id="{5B7B99D4-82E6-4AB8-845A-EB76C36B98B9}"/>
                </a:ext>
              </a:extLst>
            </p:cNvPr>
            <p:cNvGrpSpPr/>
            <p:nvPr userDrawn="1"/>
          </p:nvGrpSpPr>
          <p:grpSpPr>
            <a:xfrm>
              <a:off x="180754" y="4470401"/>
              <a:ext cx="11855302" cy="2302538"/>
              <a:chOff x="180754" y="4253023"/>
              <a:chExt cx="11855302" cy="2519916"/>
            </a:xfrm>
          </p:grpSpPr>
          <p:sp>
            <p:nvSpPr>
              <p:cNvPr id="6" name="Rectangle 5">
                <a:extLst>
                  <a:ext uri="{FF2B5EF4-FFF2-40B4-BE49-F238E27FC236}">
                    <a16:creationId xmlns:a16="http://schemas.microsoft.com/office/drawing/2014/main" id="{4C5A4CF9-A465-46CF-BE95-C335D3439566}"/>
                  </a:ext>
                </a:extLst>
              </p:cNvPr>
              <p:cNvSpPr/>
              <p:nvPr userDrawn="1"/>
            </p:nvSpPr>
            <p:spPr>
              <a:xfrm>
                <a:off x="180754" y="4253023"/>
                <a:ext cx="11855302" cy="2519916"/>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Rectangle 6">
                <a:extLst>
                  <a:ext uri="{FF2B5EF4-FFF2-40B4-BE49-F238E27FC236}">
                    <a16:creationId xmlns:a16="http://schemas.microsoft.com/office/drawing/2014/main" id="{62E7C540-3BA9-4E97-BE41-F2961F7FDB12}"/>
                  </a:ext>
                </a:extLst>
              </p:cNvPr>
              <p:cNvSpPr/>
              <p:nvPr userDrawn="1"/>
            </p:nvSpPr>
            <p:spPr>
              <a:xfrm>
                <a:off x="180754" y="4253023"/>
                <a:ext cx="3055088" cy="2519916"/>
              </a:xfrm>
              <a:prstGeom prst="rect">
                <a:avLst/>
              </a:prstGeom>
              <a:solidFill>
                <a:schemeClr val="tx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3600" b="1" dirty="0">
                  <a:solidFill>
                    <a:schemeClr val="bg1"/>
                  </a:solidFill>
                  <a:latin typeface="+mj-lt"/>
                </a:endParaRPr>
              </a:p>
            </p:txBody>
          </p:sp>
        </p:grpSp>
        <p:cxnSp>
          <p:nvCxnSpPr>
            <p:cNvPr id="5" name="Straight Connector 4">
              <a:extLst>
                <a:ext uri="{FF2B5EF4-FFF2-40B4-BE49-F238E27FC236}">
                  <a16:creationId xmlns:a16="http://schemas.microsoft.com/office/drawing/2014/main" id="{57AC93CD-AC80-4349-BB7B-C5ACBC735F55}"/>
                </a:ext>
              </a:extLst>
            </p:cNvPr>
            <p:cNvCxnSpPr/>
            <p:nvPr userDrawn="1"/>
          </p:nvCxnSpPr>
          <p:spPr>
            <a:xfrm>
              <a:off x="7493000" y="4584700"/>
              <a:ext cx="0" cy="2082800"/>
            </a:xfrm>
            <a:prstGeom prst="line">
              <a:avLst/>
            </a:prstGeom>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713871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ntent Slide VI">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8B3D957-0C54-4EA6-9D10-79AFF31C81CF}"/>
              </a:ext>
            </a:extLst>
          </p:cNvPr>
          <p:cNvGrpSpPr/>
          <p:nvPr userDrawn="1"/>
        </p:nvGrpSpPr>
        <p:grpSpPr>
          <a:xfrm>
            <a:off x="168349" y="4348481"/>
            <a:ext cx="11855302" cy="2302538"/>
            <a:chOff x="180754" y="4470401"/>
            <a:chExt cx="11855302" cy="2302538"/>
          </a:xfrm>
        </p:grpSpPr>
        <p:grpSp>
          <p:nvGrpSpPr>
            <p:cNvPr id="4" name="Group 3">
              <a:extLst>
                <a:ext uri="{FF2B5EF4-FFF2-40B4-BE49-F238E27FC236}">
                  <a16:creationId xmlns:a16="http://schemas.microsoft.com/office/drawing/2014/main" id="{DD77C2EA-133E-4279-A9E0-B2960DD9BCBB}"/>
                </a:ext>
              </a:extLst>
            </p:cNvPr>
            <p:cNvGrpSpPr/>
            <p:nvPr userDrawn="1"/>
          </p:nvGrpSpPr>
          <p:grpSpPr>
            <a:xfrm>
              <a:off x="180754" y="4470401"/>
              <a:ext cx="11855302" cy="2302538"/>
              <a:chOff x="180754" y="4253023"/>
              <a:chExt cx="11855302" cy="2519916"/>
            </a:xfrm>
          </p:grpSpPr>
          <p:sp>
            <p:nvSpPr>
              <p:cNvPr id="6" name="Rectangle 5">
                <a:extLst>
                  <a:ext uri="{FF2B5EF4-FFF2-40B4-BE49-F238E27FC236}">
                    <a16:creationId xmlns:a16="http://schemas.microsoft.com/office/drawing/2014/main" id="{F51E6D45-C57E-4640-B297-0450B7AF0C7E}"/>
                  </a:ext>
                </a:extLst>
              </p:cNvPr>
              <p:cNvSpPr/>
              <p:nvPr userDrawn="1"/>
            </p:nvSpPr>
            <p:spPr>
              <a:xfrm>
                <a:off x="180754" y="4253023"/>
                <a:ext cx="11855302" cy="2519916"/>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Rectangle 6">
                <a:extLst>
                  <a:ext uri="{FF2B5EF4-FFF2-40B4-BE49-F238E27FC236}">
                    <a16:creationId xmlns:a16="http://schemas.microsoft.com/office/drawing/2014/main" id="{186966C2-D924-447A-A31D-F2D59EA6CE3E}"/>
                  </a:ext>
                </a:extLst>
              </p:cNvPr>
              <p:cNvSpPr/>
              <p:nvPr userDrawn="1"/>
            </p:nvSpPr>
            <p:spPr>
              <a:xfrm>
                <a:off x="180754" y="4253023"/>
                <a:ext cx="3055088" cy="2519916"/>
              </a:xfrm>
              <a:prstGeom prst="rect">
                <a:avLst/>
              </a:prstGeom>
              <a:solidFill>
                <a:schemeClr val="tx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3600" b="1" dirty="0">
                  <a:solidFill>
                    <a:schemeClr val="bg1"/>
                  </a:solidFill>
                  <a:latin typeface="+mj-lt"/>
                </a:endParaRPr>
              </a:p>
            </p:txBody>
          </p:sp>
        </p:grpSp>
        <p:cxnSp>
          <p:nvCxnSpPr>
            <p:cNvPr id="5" name="Straight Connector 4">
              <a:extLst>
                <a:ext uri="{FF2B5EF4-FFF2-40B4-BE49-F238E27FC236}">
                  <a16:creationId xmlns:a16="http://schemas.microsoft.com/office/drawing/2014/main" id="{4083D259-9F89-427D-AD9D-D18A6E9BDA1D}"/>
                </a:ext>
              </a:extLst>
            </p:cNvPr>
            <p:cNvCxnSpPr/>
            <p:nvPr userDrawn="1"/>
          </p:nvCxnSpPr>
          <p:spPr>
            <a:xfrm>
              <a:off x="7493000" y="4584700"/>
              <a:ext cx="0" cy="2082800"/>
            </a:xfrm>
            <a:prstGeom prst="line">
              <a:avLst/>
            </a:prstGeom>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1496590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ontent Slide VII">
    <p:bg>
      <p:bgPr>
        <a:blipFill dpi="0" rotWithShape="1">
          <a:blip r:embed="rId2">
            <a:lum/>
          </a:blip>
          <a:srcRect/>
          <a:stretch>
            <a:fillRect l="-6000" t="-9000" r="-6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52A9A94F-B641-41C3-A407-FA7026AACA4F}"/>
              </a:ext>
            </a:extLst>
          </p:cNvPr>
          <p:cNvGrpSpPr/>
          <p:nvPr userDrawn="1"/>
        </p:nvGrpSpPr>
        <p:grpSpPr>
          <a:xfrm>
            <a:off x="87068" y="4003040"/>
            <a:ext cx="8122211" cy="2722880"/>
            <a:chOff x="180754" y="4253023"/>
            <a:chExt cx="11855302" cy="2519916"/>
          </a:xfrm>
        </p:grpSpPr>
        <p:sp>
          <p:nvSpPr>
            <p:cNvPr id="6" name="Rectangle 5">
              <a:extLst>
                <a:ext uri="{FF2B5EF4-FFF2-40B4-BE49-F238E27FC236}">
                  <a16:creationId xmlns:a16="http://schemas.microsoft.com/office/drawing/2014/main" id="{B547492D-93CE-455E-A64C-9E39AA564DD0}"/>
                </a:ext>
              </a:extLst>
            </p:cNvPr>
            <p:cNvSpPr/>
            <p:nvPr userDrawn="1"/>
          </p:nvSpPr>
          <p:spPr>
            <a:xfrm>
              <a:off x="180754" y="4253023"/>
              <a:ext cx="11855302" cy="2519916"/>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Rectangle 6">
              <a:extLst>
                <a:ext uri="{FF2B5EF4-FFF2-40B4-BE49-F238E27FC236}">
                  <a16:creationId xmlns:a16="http://schemas.microsoft.com/office/drawing/2014/main" id="{D0D8CA41-CA94-4F6A-B573-D82C91893F07}"/>
                </a:ext>
              </a:extLst>
            </p:cNvPr>
            <p:cNvSpPr/>
            <p:nvPr userDrawn="1"/>
          </p:nvSpPr>
          <p:spPr>
            <a:xfrm>
              <a:off x="180754" y="4253023"/>
              <a:ext cx="3055088" cy="2519916"/>
            </a:xfrm>
            <a:prstGeom prst="rect">
              <a:avLst/>
            </a:prstGeom>
            <a:solidFill>
              <a:schemeClr val="tx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3600" b="1" dirty="0">
                <a:solidFill>
                  <a:schemeClr val="bg1"/>
                </a:solidFill>
                <a:latin typeface="+mj-lt"/>
              </a:endParaRPr>
            </a:p>
          </p:txBody>
        </p:sp>
      </p:grpSp>
    </p:spTree>
    <p:extLst>
      <p:ext uri="{BB962C8B-B14F-4D97-AF65-F5344CB8AC3E}">
        <p14:creationId xmlns:p14="http://schemas.microsoft.com/office/powerpoint/2010/main" val="1124486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jp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1.jpg"/><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9CA043DA-408A-4940-A43B-4938F5AC093D}"/>
              </a:ext>
            </a:extLst>
          </p:cNvPr>
          <p:cNvSpPr/>
          <p:nvPr userDrawn="1"/>
        </p:nvSpPr>
        <p:spPr>
          <a:xfrm>
            <a:off x="0" y="0"/>
            <a:ext cx="12192000" cy="762000"/>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l"/>
            <a:endParaRPr lang="en-US" sz="2400" b="1" dirty="0">
              <a:solidFill>
                <a:schemeClr val="bg1"/>
              </a:solidFill>
              <a:latin typeface="+mj-lt"/>
            </a:endParaRPr>
          </a:p>
        </p:txBody>
      </p:sp>
      <p:pic>
        <p:nvPicPr>
          <p:cNvPr id="22" name="Picture 21" descr="A picture containing drawing&#10;&#10;Description automatically generated">
            <a:extLst>
              <a:ext uri="{FF2B5EF4-FFF2-40B4-BE49-F238E27FC236}">
                <a16:creationId xmlns:a16="http://schemas.microsoft.com/office/drawing/2014/main" id="{2508EE58-7F52-41C6-8473-5802869F77A0}"/>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0917936" y="5693664"/>
            <a:ext cx="1274064" cy="1164336"/>
          </a:xfrm>
          <a:prstGeom prst="rect">
            <a:avLst/>
          </a:prstGeom>
        </p:spPr>
      </p:pic>
    </p:spTree>
    <p:extLst>
      <p:ext uri="{BB962C8B-B14F-4D97-AF65-F5344CB8AC3E}">
        <p14:creationId xmlns:p14="http://schemas.microsoft.com/office/powerpoint/2010/main" val="646513429"/>
      </p:ext>
    </p:extLst>
  </p:cSld>
  <p:clrMap bg1="lt1" tx1="dk1" bg2="lt2" tx2="dk2" accent1="accent1" accent2="accent2" accent3="accent3" accent4="accent4" accent5="accent5" accent6="accent6" hlink="hlink" folHlink="folHlink"/>
  <p:sldLayoutIdLst>
    <p:sldLayoutId id="2147483657" r:id="rId1"/>
    <p:sldLayoutId id="2147483663" r:id="rId2"/>
    <p:sldLayoutId id="2147483658" r:id="rId3"/>
    <p:sldLayoutId id="2147483659" r:id="rId4"/>
    <p:sldLayoutId id="2147483660" r:id="rId5"/>
    <p:sldLayoutId id="2147483661" r:id="rId6"/>
    <p:sldLayoutId id="2147483666" r:id="rId7"/>
    <p:sldLayoutId id="2147483664" r:id="rId8"/>
    <p:sldLayoutId id="2147483665"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9CA043DA-408A-4940-A43B-4938F5AC093D}"/>
              </a:ext>
            </a:extLst>
          </p:cNvPr>
          <p:cNvSpPr/>
          <p:nvPr userDrawn="1"/>
        </p:nvSpPr>
        <p:spPr>
          <a:xfrm>
            <a:off x="0" y="0"/>
            <a:ext cx="12192000" cy="762000"/>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l"/>
            <a:endParaRPr lang="en-US" sz="2400" b="1" dirty="0">
              <a:solidFill>
                <a:schemeClr val="bg1"/>
              </a:solidFill>
              <a:latin typeface="+mj-lt"/>
            </a:endParaRPr>
          </a:p>
        </p:txBody>
      </p:sp>
      <p:pic>
        <p:nvPicPr>
          <p:cNvPr id="22" name="Picture 21" descr="A picture containing drawing&#10;&#10;Description automatically generated">
            <a:extLst>
              <a:ext uri="{FF2B5EF4-FFF2-40B4-BE49-F238E27FC236}">
                <a16:creationId xmlns:a16="http://schemas.microsoft.com/office/drawing/2014/main" id="{2508EE58-7F52-41C6-8473-5802869F77A0}"/>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0917936" y="5693664"/>
            <a:ext cx="1274064" cy="1164336"/>
          </a:xfrm>
          <a:prstGeom prst="rect">
            <a:avLst/>
          </a:prstGeom>
        </p:spPr>
      </p:pic>
    </p:spTree>
    <p:extLst>
      <p:ext uri="{BB962C8B-B14F-4D97-AF65-F5344CB8AC3E}">
        <p14:creationId xmlns:p14="http://schemas.microsoft.com/office/powerpoint/2010/main" val="2812245920"/>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9CA043DA-408A-4940-A43B-4938F5AC093D}"/>
              </a:ext>
            </a:extLst>
          </p:cNvPr>
          <p:cNvSpPr/>
          <p:nvPr userDrawn="1"/>
        </p:nvSpPr>
        <p:spPr>
          <a:xfrm>
            <a:off x="0" y="0"/>
            <a:ext cx="12192000" cy="762000"/>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l"/>
            <a:endParaRPr lang="en-US" sz="2400" b="1" dirty="0">
              <a:solidFill>
                <a:schemeClr val="bg1"/>
              </a:solidFill>
              <a:latin typeface="+mj-lt"/>
            </a:endParaRPr>
          </a:p>
        </p:txBody>
      </p:sp>
      <p:pic>
        <p:nvPicPr>
          <p:cNvPr id="22" name="Picture 21" descr="A picture containing drawing&#10;&#10;Description automatically generated">
            <a:extLst>
              <a:ext uri="{FF2B5EF4-FFF2-40B4-BE49-F238E27FC236}">
                <a16:creationId xmlns:a16="http://schemas.microsoft.com/office/drawing/2014/main" id="{2508EE58-7F52-41C6-8473-5802869F77A0}"/>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0917936" y="5693664"/>
            <a:ext cx="1274064" cy="1164336"/>
          </a:xfrm>
          <a:prstGeom prst="rect">
            <a:avLst/>
          </a:prstGeom>
        </p:spPr>
      </p:pic>
    </p:spTree>
    <p:extLst>
      <p:ext uri="{BB962C8B-B14F-4D97-AF65-F5344CB8AC3E}">
        <p14:creationId xmlns:p14="http://schemas.microsoft.com/office/powerpoint/2010/main" val="936474077"/>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hyperlink" Target="https://vimeo.com/302718751" TargetMode="Externa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www.healthlawadvocates.org/" TargetMode="External"/><Relationship Id="rId2" Type="http://schemas.openxmlformats.org/officeDocument/2006/relationships/hyperlink" Target="mailto:mgarcia@hla-inc.org" TargetMode="External"/><Relationship Id="rId1" Type="http://schemas.openxmlformats.org/officeDocument/2006/relationships/slideLayout" Target="../slideLayouts/slideLayout3.xml"/><Relationship Id="rId5" Type="http://schemas.openxmlformats.org/officeDocument/2006/relationships/image" Target="../media/image24.sv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9.tif"/><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ABC78A01-C950-4E62-9D2A-7C0DD780C4C5}"/>
              </a:ext>
            </a:extLst>
          </p:cNvPr>
          <p:cNvSpPr>
            <a:spLocks noGrp="1"/>
          </p:cNvSpPr>
          <p:nvPr>
            <p:ph type="subTitle" idx="1"/>
          </p:nvPr>
        </p:nvSpPr>
        <p:spPr/>
        <p:txBody>
          <a:bodyPr/>
          <a:lstStyle/>
          <a:p>
            <a:r>
              <a:rPr lang="en-US" dirty="0"/>
              <a:t>Marisol Garcia, Senior Director </a:t>
            </a:r>
          </a:p>
          <a:p>
            <a:r>
              <a:rPr lang="en-US" dirty="0"/>
              <a:t>Mental Health Advocacy Program for Kids</a:t>
            </a:r>
          </a:p>
          <a:p>
            <a:endParaRPr lang="en-US" sz="2000" b="0" i="1" dirty="0"/>
          </a:p>
          <a:p>
            <a:r>
              <a:rPr lang="en-US" sz="2000" b="0" i="1"/>
              <a:t>Date 2.24.2021</a:t>
            </a:r>
            <a:endParaRPr lang="en-US" b="0" i="1" dirty="0"/>
          </a:p>
        </p:txBody>
      </p:sp>
      <p:sp>
        <p:nvSpPr>
          <p:cNvPr id="3" name="Slide Number Placeholder 2">
            <a:extLst>
              <a:ext uri="{FF2B5EF4-FFF2-40B4-BE49-F238E27FC236}">
                <a16:creationId xmlns:a16="http://schemas.microsoft.com/office/drawing/2014/main" id="{95FE38DB-908C-4898-9E2A-229AE0B24F1F}"/>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C348E34-15BC-4318-83D3-C8A6FCA81461}" type="slidenum">
              <a:rPr kumimoji="0" lang="en-US" sz="1800" b="0" i="0" u="none" strike="noStrike" kern="1200" cap="none" spc="0" normalizeH="0" baseline="0" noProof="0" smtClean="0">
                <a:ln>
                  <a:noFill/>
                </a:ln>
                <a:solidFill>
                  <a:srgbClr val="99002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a:t>
            </a:fld>
            <a:endParaRPr kumimoji="0" lang="en-US" sz="1800" b="0" i="0" u="none" strike="noStrike" kern="1200" cap="none" spc="0" normalizeH="0" baseline="0" noProof="0" dirty="0">
              <a:ln>
                <a:noFill/>
              </a:ln>
              <a:solidFill>
                <a:srgbClr val="99002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79928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20420-7A8C-4420-B369-76BA6B81B489}"/>
              </a:ext>
            </a:extLst>
          </p:cNvPr>
          <p:cNvSpPr>
            <a:spLocks noGrp="1"/>
          </p:cNvSpPr>
          <p:nvPr>
            <p:ph type="title"/>
          </p:nvPr>
        </p:nvSpPr>
        <p:spPr>
          <a:xfrm>
            <a:off x="106680" y="101600"/>
            <a:ext cx="10480040" cy="650875"/>
          </a:xfrm>
        </p:spPr>
        <p:txBody>
          <a:bodyPr>
            <a:normAutofit/>
          </a:bodyPr>
          <a:lstStyle/>
          <a:p>
            <a:r>
              <a:rPr lang="en-US" sz="3700" kern="1200" dirty="0">
                <a:latin typeface="+mj-lt"/>
                <a:ea typeface="+mj-ea"/>
                <a:cs typeface="+mj-cs"/>
              </a:rPr>
              <a:t>MHAP for Kids’ </a:t>
            </a:r>
            <a:r>
              <a:rPr lang="en-US" sz="3700" dirty="0"/>
              <a:t>Investigation Process for New Intakes</a:t>
            </a:r>
            <a:endParaRPr lang="en-US" sz="3700" kern="1200" dirty="0">
              <a:latin typeface="+mj-lt"/>
              <a:ea typeface="+mj-ea"/>
              <a:cs typeface="+mj-cs"/>
            </a:endParaRPr>
          </a:p>
        </p:txBody>
      </p:sp>
      <p:sp>
        <p:nvSpPr>
          <p:cNvPr id="3" name="TextBox 2">
            <a:extLst>
              <a:ext uri="{FF2B5EF4-FFF2-40B4-BE49-F238E27FC236}">
                <a16:creationId xmlns:a16="http://schemas.microsoft.com/office/drawing/2014/main" id="{6762570B-BC4B-479A-9FFE-E95788F8DAFE}"/>
              </a:ext>
            </a:extLst>
          </p:cNvPr>
          <p:cNvSpPr txBox="1"/>
          <p:nvPr/>
        </p:nvSpPr>
        <p:spPr>
          <a:xfrm>
            <a:off x="106363" y="898525"/>
            <a:ext cx="6427787" cy="5857875"/>
          </a:xfrm>
          <a:prstGeom prst="rect">
            <a:avLst/>
          </a:prstGeom>
        </p:spPr>
        <p:txBody>
          <a:bodyPr rtlCol="0">
            <a:normAutofit/>
          </a:bodyPr>
          <a:lstStyle/>
          <a:p>
            <a:pPr indent="-228600">
              <a:lnSpc>
                <a:spcPct val="90000"/>
              </a:lnSpc>
              <a:spcAft>
                <a:spcPts val="600"/>
              </a:spcAft>
              <a:buFont typeface="Arial" panose="020B0604020202020204" pitchFamily="34" charset="0"/>
              <a:buChar char="•"/>
            </a:pPr>
            <a:endParaRPr lang="en-US" dirty="0">
              <a:solidFill>
                <a:schemeClr val="bg2">
                  <a:lumMod val="10000"/>
                </a:schemeClr>
              </a:solidFill>
              <a:latin typeface="+mj-lt"/>
            </a:endParaRPr>
          </a:p>
        </p:txBody>
      </p:sp>
      <p:pic>
        <p:nvPicPr>
          <p:cNvPr id="5" name="Graphic 4" descr="Clipboard with solid fill">
            <a:extLst>
              <a:ext uri="{FF2B5EF4-FFF2-40B4-BE49-F238E27FC236}">
                <a16:creationId xmlns:a16="http://schemas.microsoft.com/office/drawing/2014/main" id="{C148FDCE-AFD0-4735-8433-0858EDE5642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7352" y="1473401"/>
            <a:ext cx="4110361" cy="4163920"/>
          </a:xfrm>
          <a:prstGeom prst="rect">
            <a:avLst/>
          </a:prstGeom>
        </p:spPr>
      </p:pic>
      <p:sp>
        <p:nvSpPr>
          <p:cNvPr id="6" name="TextBox 5">
            <a:extLst>
              <a:ext uri="{FF2B5EF4-FFF2-40B4-BE49-F238E27FC236}">
                <a16:creationId xmlns:a16="http://schemas.microsoft.com/office/drawing/2014/main" id="{F8C8C16B-7F51-4C42-85FD-280766D1A3F6}"/>
              </a:ext>
            </a:extLst>
          </p:cNvPr>
          <p:cNvSpPr txBox="1"/>
          <p:nvPr/>
        </p:nvSpPr>
        <p:spPr>
          <a:xfrm>
            <a:off x="5131293" y="1713390"/>
            <a:ext cx="5646199" cy="3693319"/>
          </a:xfrm>
          <a:prstGeom prst="rect">
            <a:avLst/>
          </a:prstGeom>
          <a:noFill/>
        </p:spPr>
        <p:txBody>
          <a:bodyPr wrap="square" rtlCol="0">
            <a:spAutoFit/>
          </a:bodyPr>
          <a:lstStyle/>
          <a:p>
            <a:pPr marL="342900" indent="-342900">
              <a:buAutoNum type="arabicPeriod"/>
            </a:pPr>
            <a:r>
              <a:rPr lang="en-US" dirty="0">
                <a:solidFill>
                  <a:schemeClr val="bg2">
                    <a:lumMod val="10000"/>
                  </a:schemeClr>
                </a:solidFill>
              </a:rPr>
              <a:t>Within 1 day, staff attorney reviews the intake form.</a:t>
            </a:r>
          </a:p>
          <a:p>
            <a:pPr marL="342900" indent="-342900">
              <a:buAutoNum type="arabicPeriod"/>
            </a:pPr>
            <a:endParaRPr lang="en-US" dirty="0">
              <a:solidFill>
                <a:schemeClr val="bg2">
                  <a:lumMod val="10000"/>
                </a:schemeClr>
              </a:solidFill>
            </a:endParaRPr>
          </a:p>
          <a:p>
            <a:pPr marL="0" indent="0">
              <a:buNone/>
            </a:pPr>
            <a:r>
              <a:rPr lang="en-US" dirty="0">
                <a:solidFill>
                  <a:schemeClr val="bg2">
                    <a:lumMod val="10000"/>
                  </a:schemeClr>
                </a:solidFill>
              </a:rPr>
              <a:t>2. Within 2 days, staff attorney calls the parent/guardian to set up appointment.</a:t>
            </a:r>
          </a:p>
          <a:p>
            <a:pPr marL="0" indent="0">
              <a:buNone/>
            </a:pPr>
            <a:endParaRPr lang="en-US" dirty="0">
              <a:solidFill>
                <a:schemeClr val="bg2">
                  <a:lumMod val="10000"/>
                </a:schemeClr>
              </a:solidFill>
            </a:endParaRPr>
          </a:p>
          <a:p>
            <a:pPr marL="0" indent="0">
              <a:buNone/>
            </a:pPr>
            <a:r>
              <a:rPr lang="en-US" dirty="0">
                <a:solidFill>
                  <a:schemeClr val="bg2">
                    <a:lumMod val="10000"/>
                  </a:schemeClr>
                </a:solidFill>
              </a:rPr>
              <a:t>3. Within 2 weeks, attorney meets with the family, obtains appropriate releases, requests relevant records, and reaches out to providers.</a:t>
            </a:r>
          </a:p>
          <a:p>
            <a:pPr marL="0" indent="0">
              <a:buNone/>
            </a:pPr>
            <a:endParaRPr lang="en-US" dirty="0">
              <a:solidFill>
                <a:schemeClr val="bg2">
                  <a:lumMod val="10000"/>
                </a:schemeClr>
              </a:solidFill>
            </a:endParaRPr>
          </a:p>
          <a:p>
            <a:pPr marL="0" indent="0">
              <a:buNone/>
            </a:pPr>
            <a:r>
              <a:rPr lang="en-US" dirty="0">
                <a:solidFill>
                  <a:schemeClr val="bg2">
                    <a:lumMod val="10000"/>
                  </a:schemeClr>
                </a:solidFill>
              </a:rPr>
              <a:t>4. Attorney and guardian will set goals for legal advocacy.</a:t>
            </a:r>
          </a:p>
          <a:p>
            <a:pPr marL="0" indent="0">
              <a:buNone/>
            </a:pPr>
            <a:endParaRPr lang="en-US" dirty="0">
              <a:solidFill>
                <a:schemeClr val="bg2">
                  <a:lumMod val="10000"/>
                </a:schemeClr>
              </a:solidFill>
            </a:endParaRPr>
          </a:p>
          <a:p>
            <a:pPr marL="0" indent="0">
              <a:buNone/>
            </a:pPr>
            <a:r>
              <a:rPr lang="en-US" dirty="0">
                <a:solidFill>
                  <a:schemeClr val="bg2">
                    <a:lumMod val="10000"/>
                  </a:schemeClr>
                </a:solidFill>
              </a:rPr>
              <a:t>5. Supervisor and Attorney meet weekly to discuss cases.</a:t>
            </a:r>
          </a:p>
          <a:p>
            <a:endParaRPr lang="en-US" dirty="0"/>
          </a:p>
        </p:txBody>
      </p:sp>
    </p:spTree>
    <p:extLst>
      <p:ext uri="{BB962C8B-B14F-4D97-AF65-F5344CB8AC3E}">
        <p14:creationId xmlns:p14="http://schemas.microsoft.com/office/powerpoint/2010/main" val="5289454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F76D8D7-7DD4-406C-87F5-C7F334017A77}"/>
              </a:ext>
            </a:extLst>
          </p:cNvPr>
          <p:cNvSpPr txBox="1"/>
          <p:nvPr/>
        </p:nvSpPr>
        <p:spPr>
          <a:xfrm>
            <a:off x="6991350" y="276225"/>
            <a:ext cx="433387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Case Success Video</a:t>
            </a:r>
          </a:p>
        </p:txBody>
      </p:sp>
      <p:sp>
        <p:nvSpPr>
          <p:cNvPr id="6" name="TextBox 5">
            <a:extLst>
              <a:ext uri="{FF2B5EF4-FFF2-40B4-BE49-F238E27FC236}">
                <a16:creationId xmlns:a16="http://schemas.microsoft.com/office/drawing/2014/main" id="{F3E24004-9BC5-4C47-86DD-0E48A3D5B951}"/>
              </a:ext>
            </a:extLst>
          </p:cNvPr>
          <p:cNvSpPr txBox="1"/>
          <p:nvPr/>
        </p:nvSpPr>
        <p:spPr>
          <a:xfrm>
            <a:off x="7177780" y="942328"/>
            <a:ext cx="4543425" cy="2439770"/>
          </a:xfrm>
          <a:prstGeom prst="rect">
            <a:avLst/>
          </a:prstGeom>
          <a:noFill/>
        </p:spPr>
        <p:txBody>
          <a:bodyPr wrap="square" rtlCol="0">
            <a:spAutoFit/>
          </a:bodyPr>
          <a:lstStyle/>
          <a:p>
            <a:r>
              <a:rPr lang="en-US" sz="3200" b="1" dirty="0">
                <a:solidFill>
                  <a:schemeClr val="bg2">
                    <a:lumMod val="10000"/>
                  </a:schemeClr>
                </a:solidFill>
              </a:rPr>
              <a:t>Tristan’s Story</a:t>
            </a:r>
          </a:p>
          <a:p>
            <a:endParaRPr lang="en-US" sz="3200" b="1" dirty="0">
              <a:solidFill>
                <a:schemeClr val="bg2">
                  <a:lumMod val="10000"/>
                </a:schemeClr>
              </a:solidFill>
            </a:endParaRPr>
          </a:p>
          <a:p>
            <a:pPr marL="0" indent="0">
              <a:buNone/>
            </a:pPr>
            <a:r>
              <a:rPr lang="en-US" sz="3200" b="1" dirty="0">
                <a:solidFill>
                  <a:schemeClr val="bg2">
                    <a:lumMod val="10000"/>
                  </a:schemeClr>
                </a:solidFill>
                <a:hlinkClick r:id="rId2">
                  <a:extLst>
                    <a:ext uri="{A12FA001-AC4F-418D-AE19-62706E023703}">
                      <ahyp:hlinkClr xmlns:ahyp="http://schemas.microsoft.com/office/drawing/2018/hyperlinkcolor" val="tx"/>
                    </a:ext>
                  </a:extLst>
                </a:hlinkClick>
              </a:rPr>
              <a:t>https://vimeo.com/302718751</a:t>
            </a:r>
            <a:endParaRPr lang="en-US" sz="3200" b="1" dirty="0">
              <a:solidFill>
                <a:schemeClr val="bg2">
                  <a:lumMod val="10000"/>
                </a:schemeClr>
              </a:solidFill>
            </a:endParaRPr>
          </a:p>
          <a:p>
            <a:pPr marL="0" marR="0">
              <a:lnSpc>
                <a:spcPct val="107000"/>
              </a:lnSpc>
              <a:spcBef>
                <a:spcPts val="0"/>
              </a:spcBef>
              <a:spcAft>
                <a:spcPts val="0"/>
              </a:spcAft>
            </a:pPr>
            <a:endParaRPr kumimoji="0" lang="en-US" sz="2400" b="0" i="0" u="none" strike="noStrike" kern="1200" cap="none" spc="0" normalizeH="0" baseline="0" noProof="0" dirty="0">
              <a:ln>
                <a:noFill/>
              </a:ln>
              <a:solidFill>
                <a:srgbClr val="99002E"/>
              </a:solidFill>
              <a:effectLst/>
              <a:uLnTx/>
              <a:uFillTx/>
              <a:latin typeface="+mj-lt"/>
              <a:ea typeface="+mn-ea"/>
              <a:cs typeface="+mn-cs"/>
            </a:endParaRPr>
          </a:p>
        </p:txBody>
      </p:sp>
    </p:spTree>
    <p:extLst>
      <p:ext uri="{BB962C8B-B14F-4D97-AF65-F5344CB8AC3E}">
        <p14:creationId xmlns:p14="http://schemas.microsoft.com/office/powerpoint/2010/main" val="20385232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20420-7A8C-4420-B369-76BA6B81B489}"/>
              </a:ext>
            </a:extLst>
          </p:cNvPr>
          <p:cNvSpPr>
            <a:spLocks noGrp="1"/>
          </p:cNvSpPr>
          <p:nvPr>
            <p:ph type="title"/>
          </p:nvPr>
        </p:nvSpPr>
        <p:spPr>
          <a:xfrm>
            <a:off x="106680" y="101600"/>
            <a:ext cx="10480040" cy="650875"/>
          </a:xfrm>
        </p:spPr>
        <p:txBody>
          <a:bodyPr>
            <a:normAutofit/>
          </a:bodyPr>
          <a:lstStyle/>
          <a:p>
            <a:r>
              <a:rPr lang="en-US" sz="3700" kern="1200">
                <a:latin typeface="+mj-lt"/>
                <a:ea typeface="+mj-ea"/>
                <a:cs typeface="+mj-cs"/>
              </a:rPr>
              <a:t>MHAP for Kids Advocacy During COVID-19</a:t>
            </a:r>
          </a:p>
        </p:txBody>
      </p:sp>
      <p:sp>
        <p:nvSpPr>
          <p:cNvPr id="7" name="TextBox 6">
            <a:extLst>
              <a:ext uri="{FF2B5EF4-FFF2-40B4-BE49-F238E27FC236}">
                <a16:creationId xmlns:a16="http://schemas.microsoft.com/office/drawing/2014/main" id="{406C5D61-9859-4E8A-B953-AE86F7201252}"/>
              </a:ext>
            </a:extLst>
          </p:cNvPr>
          <p:cNvSpPr txBox="1"/>
          <p:nvPr/>
        </p:nvSpPr>
        <p:spPr>
          <a:xfrm>
            <a:off x="106363" y="898525"/>
            <a:ext cx="6427787" cy="5857875"/>
          </a:xfrm>
          <a:prstGeom prst="rect">
            <a:avLst/>
          </a:prstGeom>
        </p:spPr>
        <p:txBody>
          <a:bodyPr rtlCol="0">
            <a:normAutofit/>
          </a:bodyPr>
          <a:lstStyle/>
          <a:p>
            <a:pPr marL="0" marR="0" indent="-228600">
              <a:lnSpc>
                <a:spcPct val="90000"/>
              </a:lnSpc>
              <a:spcBef>
                <a:spcPts val="0"/>
              </a:spcBef>
              <a:spcAft>
                <a:spcPts val="0"/>
              </a:spcAft>
              <a:buFont typeface="Arial" panose="020B0604020202020204" pitchFamily="34" charset="0"/>
              <a:buChar char="•"/>
            </a:pPr>
            <a:endParaRPr lang="en-US" sz="2800" dirty="0">
              <a:solidFill>
                <a:schemeClr val="bg2">
                  <a:lumMod val="10000"/>
                </a:schemeClr>
              </a:solidFill>
              <a:effectLst/>
              <a:latin typeface="+mj-lt"/>
            </a:endParaRPr>
          </a:p>
          <a:p>
            <a:pPr indent="-228600">
              <a:lnSpc>
                <a:spcPct val="90000"/>
              </a:lnSpc>
              <a:buFont typeface="Arial" panose="020B0604020202020204" pitchFamily="34" charset="0"/>
              <a:buChar char="•"/>
            </a:pPr>
            <a:endParaRPr lang="en-US" sz="2800" dirty="0">
              <a:solidFill>
                <a:schemeClr val="bg2">
                  <a:lumMod val="10000"/>
                </a:schemeClr>
              </a:solidFill>
              <a:latin typeface="+mj-lt"/>
            </a:endParaRPr>
          </a:p>
        </p:txBody>
      </p:sp>
      <p:sp>
        <p:nvSpPr>
          <p:cNvPr id="3" name="TextBox 2">
            <a:extLst>
              <a:ext uri="{FF2B5EF4-FFF2-40B4-BE49-F238E27FC236}">
                <a16:creationId xmlns:a16="http://schemas.microsoft.com/office/drawing/2014/main" id="{6B96AC06-FB8C-4428-982D-2C976F11FE0F}"/>
              </a:ext>
            </a:extLst>
          </p:cNvPr>
          <p:cNvSpPr txBox="1"/>
          <p:nvPr/>
        </p:nvSpPr>
        <p:spPr>
          <a:xfrm>
            <a:off x="958789" y="1775533"/>
            <a:ext cx="4598632" cy="3194721"/>
          </a:xfrm>
          <a:prstGeom prst="rect">
            <a:avLst/>
          </a:prstGeom>
          <a:noFill/>
        </p:spPr>
        <p:txBody>
          <a:bodyPr wrap="square" rtlCol="0">
            <a:spAutoFit/>
          </a:bodyPr>
          <a:lstStyle/>
          <a:p>
            <a:pPr marL="0" marR="0" lvl="0" indent="0" algn="l" defTabSz="914400" rtl="0" eaLnBrk="1" fontAlgn="auto" latinLnBrk="0" hangingPunct="1">
              <a:lnSpc>
                <a:spcPct val="90000"/>
              </a:lnSpc>
              <a:spcBef>
                <a:spcPct val="20000"/>
              </a:spcBef>
              <a:spcAft>
                <a:spcPts val="0"/>
              </a:spcAft>
              <a:buClr>
                <a:srgbClr val="AD0101"/>
              </a:buClr>
              <a:buSzTx/>
              <a:buFont typeface="Arial" pitchFamily="34" charset="0"/>
              <a:buNone/>
              <a:tabLst/>
              <a:defRPr/>
            </a:pPr>
            <a:r>
              <a:rPr kumimoji="0" lang="en-US" sz="2800" b="1" i="0" u="none" strike="noStrike" kern="1200" cap="none" spc="0" normalizeH="0" baseline="0" noProof="0" dirty="0">
                <a:ln>
                  <a:noFill/>
                </a:ln>
                <a:solidFill>
                  <a:schemeClr val="bg2">
                    <a:lumMod val="10000"/>
                  </a:schemeClr>
                </a:solidFill>
                <a:effectLst/>
                <a:uLnTx/>
                <a:uFillTx/>
                <a:latin typeface="Times New Roman"/>
                <a:ea typeface="+mn-ea"/>
                <a:cs typeface="+mn-cs"/>
              </a:rPr>
              <a:t>MHAP for Kids</a:t>
            </a:r>
            <a:r>
              <a:rPr kumimoji="0" lang="en-US" sz="2800" b="0" i="0" u="none" strike="noStrike" kern="1200" cap="none" spc="0" normalizeH="0" baseline="0" noProof="0" dirty="0">
                <a:ln>
                  <a:noFill/>
                </a:ln>
                <a:solidFill>
                  <a:srgbClr val="303030"/>
                </a:solidFill>
                <a:effectLst/>
                <a:uLnTx/>
                <a:uFillTx/>
                <a:latin typeface="Times New Roman"/>
                <a:ea typeface="+mn-ea"/>
                <a:cs typeface="+mn-cs"/>
              </a:rPr>
              <a:t> attorneys participate in court proceedings, hearings, client meetings, settlement conferences, special education meetings, and other advocacy through video and audio conferencing.</a:t>
            </a:r>
          </a:p>
        </p:txBody>
      </p:sp>
      <p:pic>
        <p:nvPicPr>
          <p:cNvPr id="5" name="Graphic 4" descr="Internet with solid fill">
            <a:extLst>
              <a:ext uri="{FF2B5EF4-FFF2-40B4-BE49-F238E27FC236}">
                <a16:creationId xmlns:a16="http://schemas.microsoft.com/office/drawing/2014/main" id="{238A7EBB-6835-4618-83E7-DBAEFBFD2D4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38800" y="1313234"/>
            <a:ext cx="5875538" cy="4202349"/>
          </a:xfrm>
          <a:prstGeom prst="rect">
            <a:avLst/>
          </a:prstGeom>
        </p:spPr>
      </p:pic>
    </p:spTree>
    <p:extLst>
      <p:ext uri="{BB962C8B-B14F-4D97-AF65-F5344CB8AC3E}">
        <p14:creationId xmlns:p14="http://schemas.microsoft.com/office/powerpoint/2010/main" val="20271254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20420-7A8C-4420-B369-76BA6B81B489}"/>
              </a:ext>
            </a:extLst>
          </p:cNvPr>
          <p:cNvSpPr>
            <a:spLocks noGrp="1"/>
          </p:cNvSpPr>
          <p:nvPr>
            <p:ph type="title"/>
          </p:nvPr>
        </p:nvSpPr>
        <p:spPr>
          <a:xfrm>
            <a:off x="106680" y="101600"/>
            <a:ext cx="10480040" cy="650875"/>
          </a:xfrm>
        </p:spPr>
        <p:txBody>
          <a:bodyPr>
            <a:normAutofit/>
          </a:bodyPr>
          <a:lstStyle/>
          <a:p>
            <a:r>
              <a:rPr lang="en-US" sz="3700" kern="1200">
                <a:latin typeface="+mj-lt"/>
                <a:ea typeface="+mj-ea"/>
                <a:cs typeface="+mj-cs"/>
              </a:rPr>
              <a:t>MHAP for Kids Advocacy During COVID-19</a:t>
            </a:r>
          </a:p>
        </p:txBody>
      </p:sp>
      <p:pic>
        <p:nvPicPr>
          <p:cNvPr id="8" name="Graphic 7" descr="Family with two children with solid fill">
            <a:extLst>
              <a:ext uri="{FF2B5EF4-FFF2-40B4-BE49-F238E27FC236}">
                <a16:creationId xmlns:a16="http://schemas.microsoft.com/office/drawing/2014/main" id="{428B9FEA-7955-465A-904F-ED0EEA898F6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43800" y="1231900"/>
            <a:ext cx="3556000" cy="3556000"/>
          </a:xfrm>
          <a:prstGeom prst="rect">
            <a:avLst/>
          </a:prstGeom>
        </p:spPr>
      </p:pic>
      <p:sp>
        <p:nvSpPr>
          <p:cNvPr id="7" name="TextBox 6">
            <a:extLst>
              <a:ext uri="{FF2B5EF4-FFF2-40B4-BE49-F238E27FC236}">
                <a16:creationId xmlns:a16="http://schemas.microsoft.com/office/drawing/2014/main" id="{406C5D61-9859-4E8A-B953-AE86F7201252}"/>
              </a:ext>
            </a:extLst>
          </p:cNvPr>
          <p:cNvSpPr txBox="1"/>
          <p:nvPr/>
        </p:nvSpPr>
        <p:spPr>
          <a:xfrm>
            <a:off x="106363" y="898525"/>
            <a:ext cx="6427787" cy="5857875"/>
          </a:xfrm>
          <a:prstGeom prst="rect">
            <a:avLst/>
          </a:prstGeom>
        </p:spPr>
        <p:txBody>
          <a:bodyPr rtlCol="0">
            <a:normAutofit lnSpcReduction="10000"/>
          </a:bodyPr>
          <a:lstStyle/>
          <a:p>
            <a:pPr marL="0" marR="0" indent="-228600">
              <a:lnSpc>
                <a:spcPct val="90000"/>
              </a:lnSpc>
              <a:spcBef>
                <a:spcPts val="0"/>
              </a:spcBef>
              <a:spcAft>
                <a:spcPts val="800"/>
              </a:spcAft>
              <a:buFont typeface="Arial" panose="020B0604020202020204" pitchFamily="34" charset="0"/>
              <a:buChar char="•"/>
            </a:pPr>
            <a:r>
              <a:rPr lang="en-US" sz="2800" dirty="0">
                <a:solidFill>
                  <a:schemeClr val="bg2">
                    <a:lumMod val="10000"/>
                  </a:schemeClr>
                </a:solidFill>
                <a:effectLst/>
                <a:latin typeface="+mj-lt"/>
              </a:rPr>
              <a:t>A profile of the children MHAP for Kids has served since Governor Baker declared a state of emergency:</a:t>
            </a:r>
          </a:p>
          <a:p>
            <a:pPr marL="0" marR="0" indent="-228600">
              <a:lnSpc>
                <a:spcPct val="90000"/>
              </a:lnSpc>
              <a:spcBef>
                <a:spcPts val="0"/>
              </a:spcBef>
              <a:spcAft>
                <a:spcPts val="800"/>
              </a:spcAft>
              <a:buFont typeface="Arial" panose="020B0604020202020204" pitchFamily="34" charset="0"/>
              <a:buChar char="•"/>
            </a:pPr>
            <a:endParaRPr lang="en-US" sz="2800" dirty="0">
              <a:solidFill>
                <a:schemeClr val="bg2">
                  <a:lumMod val="10000"/>
                </a:schemeClr>
              </a:solidFill>
              <a:effectLst/>
              <a:latin typeface="+mj-lt"/>
            </a:endParaRPr>
          </a:p>
          <a:p>
            <a:pPr marL="342900" marR="0" lvl="0" indent="-228600">
              <a:lnSpc>
                <a:spcPct val="90000"/>
              </a:lnSpc>
              <a:spcBef>
                <a:spcPts val="0"/>
              </a:spcBef>
              <a:spcAft>
                <a:spcPts val="0"/>
              </a:spcAft>
              <a:buFont typeface="Arial" panose="020B0604020202020204" pitchFamily="34" charset="0"/>
              <a:buChar char="•"/>
            </a:pPr>
            <a:r>
              <a:rPr lang="en-US" sz="2800" dirty="0">
                <a:solidFill>
                  <a:schemeClr val="bg2">
                    <a:lumMod val="10000"/>
                  </a:schemeClr>
                </a:solidFill>
                <a:effectLst/>
                <a:latin typeface="+mj-lt"/>
              </a:rPr>
              <a:t>66% live in a city/town in the top 30 for highest COVID-19 rates</a:t>
            </a:r>
          </a:p>
          <a:p>
            <a:pPr marL="342900" marR="0" lvl="0" indent="-228600">
              <a:lnSpc>
                <a:spcPct val="90000"/>
              </a:lnSpc>
              <a:spcBef>
                <a:spcPts val="0"/>
              </a:spcBef>
              <a:spcAft>
                <a:spcPts val="0"/>
              </a:spcAft>
              <a:buFont typeface="Arial" panose="020B0604020202020204" pitchFamily="34" charset="0"/>
              <a:buChar char="•"/>
            </a:pPr>
            <a:endParaRPr lang="en-US" sz="2800" dirty="0">
              <a:solidFill>
                <a:schemeClr val="bg2">
                  <a:lumMod val="10000"/>
                </a:schemeClr>
              </a:solidFill>
              <a:effectLst/>
              <a:latin typeface="+mj-lt"/>
            </a:endParaRPr>
          </a:p>
          <a:p>
            <a:pPr marL="342900" marR="0" lvl="0" indent="-228600">
              <a:lnSpc>
                <a:spcPct val="90000"/>
              </a:lnSpc>
              <a:spcBef>
                <a:spcPts val="0"/>
              </a:spcBef>
              <a:spcAft>
                <a:spcPts val="0"/>
              </a:spcAft>
              <a:buFont typeface="Arial" panose="020B0604020202020204" pitchFamily="34" charset="0"/>
              <a:buChar char="•"/>
            </a:pPr>
            <a:r>
              <a:rPr lang="en-US" sz="2800" dirty="0">
                <a:solidFill>
                  <a:schemeClr val="bg2">
                    <a:lumMod val="10000"/>
                  </a:schemeClr>
                </a:solidFill>
                <a:effectLst/>
                <a:latin typeface="+mj-lt"/>
              </a:rPr>
              <a:t>66% identify as a person of color</a:t>
            </a:r>
          </a:p>
          <a:p>
            <a:pPr marL="342900" marR="0" lvl="0" indent="-228600">
              <a:lnSpc>
                <a:spcPct val="90000"/>
              </a:lnSpc>
              <a:spcBef>
                <a:spcPts val="0"/>
              </a:spcBef>
              <a:spcAft>
                <a:spcPts val="0"/>
              </a:spcAft>
              <a:buFont typeface="Arial" panose="020B0604020202020204" pitchFamily="34" charset="0"/>
              <a:buChar char="•"/>
            </a:pPr>
            <a:endParaRPr lang="en-US" sz="2800" dirty="0">
              <a:solidFill>
                <a:schemeClr val="bg2">
                  <a:lumMod val="10000"/>
                </a:schemeClr>
              </a:solidFill>
              <a:effectLst/>
              <a:latin typeface="+mj-lt"/>
            </a:endParaRPr>
          </a:p>
          <a:p>
            <a:pPr marL="342900" marR="0" lvl="0" indent="-228600">
              <a:lnSpc>
                <a:spcPct val="90000"/>
              </a:lnSpc>
              <a:spcBef>
                <a:spcPts val="0"/>
              </a:spcBef>
              <a:spcAft>
                <a:spcPts val="0"/>
              </a:spcAft>
              <a:buFont typeface="Arial" panose="020B0604020202020204" pitchFamily="34" charset="0"/>
              <a:buChar char="•"/>
            </a:pPr>
            <a:r>
              <a:rPr lang="en-US" sz="2800" dirty="0">
                <a:solidFill>
                  <a:schemeClr val="bg2">
                    <a:lumMod val="10000"/>
                  </a:schemeClr>
                </a:solidFill>
                <a:effectLst/>
                <a:latin typeface="+mj-lt"/>
              </a:rPr>
              <a:t>97% identified with mental health diagnosis at the time of MHAP for Kids intake</a:t>
            </a:r>
          </a:p>
          <a:p>
            <a:pPr marL="342900" marR="0" lvl="0" indent="-228600">
              <a:lnSpc>
                <a:spcPct val="90000"/>
              </a:lnSpc>
              <a:spcBef>
                <a:spcPts val="0"/>
              </a:spcBef>
              <a:spcAft>
                <a:spcPts val="0"/>
              </a:spcAft>
              <a:buFont typeface="Arial" panose="020B0604020202020204" pitchFamily="34" charset="0"/>
              <a:buChar char="•"/>
            </a:pPr>
            <a:endParaRPr lang="en-US" sz="2800" dirty="0">
              <a:solidFill>
                <a:schemeClr val="bg2">
                  <a:lumMod val="10000"/>
                </a:schemeClr>
              </a:solidFill>
              <a:effectLst/>
              <a:latin typeface="+mj-lt"/>
            </a:endParaRPr>
          </a:p>
          <a:p>
            <a:pPr marL="342900" marR="0" lvl="0" indent="-228600">
              <a:lnSpc>
                <a:spcPct val="90000"/>
              </a:lnSpc>
              <a:spcBef>
                <a:spcPts val="0"/>
              </a:spcBef>
              <a:spcAft>
                <a:spcPts val="800"/>
              </a:spcAft>
              <a:buFont typeface="Arial" panose="020B0604020202020204" pitchFamily="34" charset="0"/>
              <a:buChar char="•"/>
            </a:pPr>
            <a:r>
              <a:rPr lang="en-US" sz="2800" dirty="0">
                <a:solidFill>
                  <a:schemeClr val="bg2">
                    <a:lumMod val="10000"/>
                  </a:schemeClr>
                </a:solidFill>
                <a:effectLst/>
                <a:latin typeface="+mj-lt"/>
              </a:rPr>
              <a:t>Average household income = 114% of the FPL ($29,000 for a family of four)</a:t>
            </a:r>
          </a:p>
          <a:p>
            <a:pPr marL="0" marR="0" indent="-228600">
              <a:lnSpc>
                <a:spcPct val="90000"/>
              </a:lnSpc>
              <a:spcBef>
                <a:spcPts val="0"/>
              </a:spcBef>
              <a:spcAft>
                <a:spcPts val="0"/>
              </a:spcAft>
              <a:buFont typeface="Arial" panose="020B0604020202020204" pitchFamily="34" charset="0"/>
              <a:buChar char="•"/>
            </a:pPr>
            <a:endParaRPr lang="en-US" sz="2800" dirty="0">
              <a:solidFill>
                <a:schemeClr val="bg2">
                  <a:lumMod val="10000"/>
                </a:schemeClr>
              </a:solidFill>
              <a:effectLst/>
              <a:latin typeface="+mj-lt"/>
            </a:endParaRPr>
          </a:p>
          <a:p>
            <a:pPr indent="-228600">
              <a:lnSpc>
                <a:spcPct val="90000"/>
              </a:lnSpc>
              <a:buFont typeface="Arial" panose="020B0604020202020204" pitchFamily="34" charset="0"/>
              <a:buChar char="•"/>
            </a:pPr>
            <a:endParaRPr lang="en-US" sz="2800" dirty="0">
              <a:solidFill>
                <a:schemeClr val="bg2">
                  <a:lumMod val="10000"/>
                </a:schemeClr>
              </a:solidFill>
              <a:latin typeface="+mj-lt"/>
            </a:endParaRPr>
          </a:p>
        </p:txBody>
      </p:sp>
    </p:spTree>
    <p:extLst>
      <p:ext uri="{BB962C8B-B14F-4D97-AF65-F5344CB8AC3E}">
        <p14:creationId xmlns:p14="http://schemas.microsoft.com/office/powerpoint/2010/main" val="25766284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20420-7A8C-4420-B369-76BA6B81B489}"/>
              </a:ext>
            </a:extLst>
          </p:cNvPr>
          <p:cNvSpPr>
            <a:spLocks noGrp="1"/>
          </p:cNvSpPr>
          <p:nvPr>
            <p:ph type="title"/>
          </p:nvPr>
        </p:nvSpPr>
        <p:spPr/>
        <p:txBody>
          <a:bodyPr/>
          <a:lstStyle/>
          <a:p>
            <a:r>
              <a:rPr lang="en-US" dirty="0"/>
              <a:t>Further Questions?</a:t>
            </a:r>
          </a:p>
        </p:txBody>
      </p:sp>
      <p:sp>
        <p:nvSpPr>
          <p:cNvPr id="7" name="TextBox 6">
            <a:extLst>
              <a:ext uri="{FF2B5EF4-FFF2-40B4-BE49-F238E27FC236}">
                <a16:creationId xmlns:a16="http://schemas.microsoft.com/office/drawing/2014/main" id="{406C5D61-9859-4E8A-B953-AE86F7201252}"/>
              </a:ext>
            </a:extLst>
          </p:cNvPr>
          <p:cNvSpPr txBox="1"/>
          <p:nvPr/>
        </p:nvSpPr>
        <p:spPr>
          <a:xfrm>
            <a:off x="262890" y="1009876"/>
            <a:ext cx="11666220" cy="2419124"/>
          </a:xfrm>
          <a:prstGeom prst="rect">
            <a:avLst/>
          </a:prstGeom>
          <a:noFill/>
        </p:spPr>
        <p:txBody>
          <a:bodyPr wrap="square" rtlCol="0">
            <a:spAutoFit/>
          </a:bodyPr>
          <a:lstStyle/>
          <a:p>
            <a:pPr marL="0" indent="0">
              <a:lnSpc>
                <a:spcPct val="90000"/>
              </a:lnSpc>
              <a:buNone/>
            </a:pPr>
            <a:r>
              <a:rPr lang="en-US" sz="2800" b="1" dirty="0">
                <a:solidFill>
                  <a:schemeClr val="bg2">
                    <a:lumMod val="10000"/>
                  </a:schemeClr>
                </a:solidFill>
                <a:latin typeface="Calibri" panose="020F0502020204030204" pitchFamily="34" charset="0"/>
                <a:cs typeface="Calibri" panose="020F0502020204030204" pitchFamily="34" charset="0"/>
              </a:rPr>
              <a:t>MHAP for Kids Statewide Intake Line 617-275-2919</a:t>
            </a:r>
          </a:p>
          <a:p>
            <a:pPr marL="0" indent="0">
              <a:lnSpc>
                <a:spcPct val="90000"/>
              </a:lnSpc>
              <a:buNone/>
            </a:pPr>
            <a:endParaRPr lang="en-US" sz="2800" b="1" dirty="0">
              <a:solidFill>
                <a:schemeClr val="bg2">
                  <a:lumMod val="10000"/>
                </a:schemeClr>
              </a:solidFill>
              <a:latin typeface="Calibri" panose="020F0502020204030204" pitchFamily="34" charset="0"/>
              <a:cs typeface="Calibri" panose="020F0502020204030204" pitchFamily="34" charset="0"/>
            </a:endParaRPr>
          </a:p>
          <a:p>
            <a:pPr marL="0" indent="0">
              <a:lnSpc>
                <a:spcPct val="90000"/>
              </a:lnSpc>
              <a:buNone/>
            </a:pPr>
            <a:r>
              <a:rPr lang="en-US" sz="2800" b="1" dirty="0">
                <a:solidFill>
                  <a:schemeClr val="bg2">
                    <a:lumMod val="10000"/>
                  </a:schemeClr>
                </a:solidFill>
                <a:latin typeface="Calibri" panose="020F0502020204030204" pitchFamily="34" charset="0"/>
                <a:cs typeface="Calibri" panose="020F0502020204030204" pitchFamily="34" charset="0"/>
              </a:rPr>
              <a:t>Marisol Garcia, Director </a:t>
            </a:r>
          </a:p>
          <a:p>
            <a:pPr marL="0" indent="0">
              <a:lnSpc>
                <a:spcPct val="90000"/>
              </a:lnSpc>
              <a:buNone/>
            </a:pPr>
            <a:r>
              <a:rPr lang="en-US" sz="2800" b="1" dirty="0">
                <a:solidFill>
                  <a:schemeClr val="bg2">
                    <a:lumMod val="10000"/>
                  </a:schemeClr>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mgarcia@hla-inc.org</a:t>
            </a:r>
            <a:endParaRPr lang="en-US" sz="2800" b="1" dirty="0">
              <a:solidFill>
                <a:schemeClr val="bg2">
                  <a:lumMod val="10000"/>
                </a:schemeClr>
              </a:solidFill>
              <a:latin typeface="Calibri" panose="020F0502020204030204" pitchFamily="34" charset="0"/>
              <a:cs typeface="Calibri" panose="020F0502020204030204" pitchFamily="34" charset="0"/>
            </a:endParaRPr>
          </a:p>
          <a:p>
            <a:pPr marL="0" indent="0">
              <a:lnSpc>
                <a:spcPct val="90000"/>
              </a:lnSpc>
              <a:buNone/>
            </a:pPr>
            <a:r>
              <a:rPr lang="en-US" sz="2800" b="1" u="none" strike="noStrike"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www.healthlawadvocates.org</a:t>
            </a:r>
            <a:r>
              <a:rPr lang="fr-FR" sz="2800" b="1"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 </a:t>
            </a:r>
            <a:endParaRPr lang="en-US" sz="2800" b="1" dirty="0">
              <a:solidFill>
                <a:schemeClr val="bg2">
                  <a:lumMod val="10000"/>
                </a:schemeClr>
              </a:solidFill>
              <a:latin typeface="Calibri" panose="020F0502020204030204" pitchFamily="34" charset="0"/>
              <a:cs typeface="Calibri" panose="020F0502020204030204" pitchFamily="34" charset="0"/>
            </a:endParaRPr>
          </a:p>
          <a:p>
            <a:pPr>
              <a:lnSpc>
                <a:spcPct val="90000"/>
              </a:lnSpc>
            </a:pPr>
            <a:endParaRPr lang="en-US" sz="2800" dirty="0"/>
          </a:p>
        </p:txBody>
      </p:sp>
      <p:pic>
        <p:nvPicPr>
          <p:cNvPr id="6" name="Graphic 5" descr="Scales of justice with solid fill">
            <a:extLst>
              <a:ext uri="{FF2B5EF4-FFF2-40B4-BE49-F238E27FC236}">
                <a16:creationId xmlns:a16="http://schemas.microsoft.com/office/drawing/2014/main" id="{3F3EF8E5-399B-4605-9A10-77D03F391A4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442996" y="3153747"/>
            <a:ext cx="4637314" cy="3602653"/>
          </a:xfrm>
          <a:prstGeom prst="rect">
            <a:avLst/>
          </a:prstGeom>
        </p:spPr>
      </p:pic>
    </p:spTree>
    <p:extLst>
      <p:ext uri="{BB962C8B-B14F-4D97-AF65-F5344CB8AC3E}">
        <p14:creationId xmlns:p14="http://schemas.microsoft.com/office/powerpoint/2010/main" val="31161139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3D61B-AF0E-48C3-8647-0381A1B2B547}"/>
              </a:ext>
            </a:extLst>
          </p:cNvPr>
          <p:cNvSpPr>
            <a:spLocks noGrp="1"/>
          </p:cNvSpPr>
          <p:nvPr>
            <p:ph type="title"/>
          </p:nvPr>
        </p:nvSpPr>
        <p:spPr/>
        <p:txBody>
          <a:bodyPr/>
          <a:lstStyle/>
          <a:p>
            <a:r>
              <a:rPr lang="en-US" sz="3100" dirty="0"/>
              <a:t>Health Law Advocates’ Mental Health Advocacy Program for Kids</a:t>
            </a:r>
          </a:p>
        </p:txBody>
      </p:sp>
      <p:pic>
        <p:nvPicPr>
          <p:cNvPr id="10" name="Picture Placeholder 9" descr="A picture containing text, clipart&#10;&#10;Description automatically generated">
            <a:extLst>
              <a:ext uri="{FF2B5EF4-FFF2-40B4-BE49-F238E27FC236}">
                <a16:creationId xmlns:a16="http://schemas.microsoft.com/office/drawing/2014/main" id="{6CC11901-DE2F-41DC-A602-D633E6AB4358}"/>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5684" r="5684"/>
          <a:stretch>
            <a:fillRect/>
          </a:stretch>
        </p:blipFill>
        <p:spPr>
          <a:xfrm>
            <a:off x="6467475" y="981307"/>
            <a:ext cx="4962525" cy="4795025"/>
          </a:xfrm>
        </p:spPr>
      </p:pic>
      <p:sp>
        <p:nvSpPr>
          <p:cNvPr id="7" name="TextBox 6">
            <a:extLst>
              <a:ext uri="{FF2B5EF4-FFF2-40B4-BE49-F238E27FC236}">
                <a16:creationId xmlns:a16="http://schemas.microsoft.com/office/drawing/2014/main" id="{381CDE13-F191-4D48-B3E6-C625C7687A2E}"/>
              </a:ext>
            </a:extLst>
          </p:cNvPr>
          <p:cNvSpPr txBox="1"/>
          <p:nvPr/>
        </p:nvSpPr>
        <p:spPr>
          <a:xfrm>
            <a:off x="381888" y="1070495"/>
            <a:ext cx="6360795" cy="4616648"/>
          </a:xfrm>
          <a:prstGeom prst="rect">
            <a:avLst/>
          </a:prstGeom>
          <a:noFill/>
        </p:spPr>
        <p:txBody>
          <a:bodyPr wrap="square" rtlCol="0">
            <a:spAutoFit/>
          </a:bodyPr>
          <a:lstStyle/>
          <a:p>
            <a:r>
              <a:rPr lang="en-US" sz="3000" dirty="0">
                <a:solidFill>
                  <a:schemeClr val="bg2">
                    <a:lumMod val="10000"/>
                  </a:schemeClr>
                </a:solidFill>
              </a:rPr>
              <a:t>MHAP for Kids improves the health and increases the educational success of children with unmet mental health needs.  Experienced staff attorneys provide free legal representation to low-income families, advocating for access to mental health services and diverting children from the juvenile justice and child welfare systems. </a:t>
            </a:r>
          </a:p>
          <a:p>
            <a:r>
              <a:rPr lang="en-US" sz="2400" dirty="0">
                <a:latin typeface="+mj-lt"/>
              </a:rPr>
              <a:t> </a:t>
            </a:r>
          </a:p>
        </p:txBody>
      </p:sp>
    </p:spTree>
    <p:extLst>
      <p:ext uri="{BB962C8B-B14F-4D97-AF65-F5344CB8AC3E}">
        <p14:creationId xmlns:p14="http://schemas.microsoft.com/office/powerpoint/2010/main" val="42732735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20420-7A8C-4420-B369-76BA6B81B489}"/>
              </a:ext>
            </a:extLst>
          </p:cNvPr>
          <p:cNvSpPr>
            <a:spLocks noGrp="1"/>
          </p:cNvSpPr>
          <p:nvPr>
            <p:ph type="title"/>
          </p:nvPr>
        </p:nvSpPr>
        <p:spPr/>
        <p:txBody>
          <a:bodyPr/>
          <a:lstStyle/>
          <a:p>
            <a:r>
              <a:rPr lang="en-US" dirty="0"/>
              <a:t>MHAP for Kids – statewide advocacy program</a:t>
            </a:r>
          </a:p>
        </p:txBody>
      </p:sp>
      <p:pic>
        <p:nvPicPr>
          <p:cNvPr id="4" name="Picture 3" descr="Map&#10;&#10;Description automatically generated">
            <a:extLst>
              <a:ext uri="{FF2B5EF4-FFF2-40B4-BE49-F238E27FC236}">
                <a16:creationId xmlns:a16="http://schemas.microsoft.com/office/drawing/2014/main" id="{E78699B0-B4AD-4E14-B281-D76350CDD9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0304" y="875845"/>
            <a:ext cx="8271392" cy="5331280"/>
          </a:xfrm>
          <a:prstGeom prst="rect">
            <a:avLst/>
          </a:prstGeom>
        </p:spPr>
      </p:pic>
      <p:sp>
        <p:nvSpPr>
          <p:cNvPr id="5" name="TextBox 4">
            <a:extLst>
              <a:ext uri="{FF2B5EF4-FFF2-40B4-BE49-F238E27FC236}">
                <a16:creationId xmlns:a16="http://schemas.microsoft.com/office/drawing/2014/main" id="{6FAF5412-5C4E-419E-9E5C-B3D5BE1E2FB4}"/>
              </a:ext>
            </a:extLst>
          </p:cNvPr>
          <p:cNvSpPr txBox="1"/>
          <p:nvPr/>
        </p:nvSpPr>
        <p:spPr>
          <a:xfrm>
            <a:off x="776252" y="3880761"/>
            <a:ext cx="5153609" cy="2862322"/>
          </a:xfrm>
          <a:prstGeom prst="rect">
            <a:avLst/>
          </a:prstGeom>
          <a:noFill/>
        </p:spPr>
        <p:txBody>
          <a:bodyPr wrap="square" rtlCol="0">
            <a:spAutoFit/>
          </a:bodyPr>
          <a:lstStyle/>
          <a:p>
            <a:r>
              <a:rPr lang="en-US" sz="2000" dirty="0">
                <a:solidFill>
                  <a:schemeClr val="bg2">
                    <a:lumMod val="10000"/>
                  </a:schemeClr>
                </a:solidFill>
              </a:rPr>
              <a:t>MHAP for Kids’ attorneys are based out of 10 DCF Family Resource Centers and provide free legal services to families statewide. MHAP for Kids’ attorneys collaborate with FRC staff to achieve their mission of diverting children from the court system to health and social services, furthering the objectives of CRA reform, Chapter 240 of the Acts of 2012.</a:t>
            </a:r>
          </a:p>
          <a:p>
            <a:endParaRPr lang="en-US" sz="2000" dirty="0"/>
          </a:p>
        </p:txBody>
      </p:sp>
    </p:spTree>
    <p:extLst>
      <p:ext uri="{BB962C8B-B14F-4D97-AF65-F5344CB8AC3E}">
        <p14:creationId xmlns:p14="http://schemas.microsoft.com/office/powerpoint/2010/main" val="8202780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68DA30D-08F0-45DF-9EDA-D7427EC7E63F}"/>
              </a:ext>
            </a:extLst>
          </p:cNvPr>
          <p:cNvSpPr txBox="1"/>
          <p:nvPr/>
        </p:nvSpPr>
        <p:spPr>
          <a:xfrm>
            <a:off x="352426" y="4752974"/>
            <a:ext cx="2552700" cy="1815882"/>
          </a:xfrm>
          <a:prstGeom prst="rect">
            <a:avLst/>
          </a:prstGeom>
          <a:noFill/>
        </p:spPr>
        <p:txBody>
          <a:bodyPr wrap="square" rtlCol="0">
            <a:spAutoFit/>
          </a:bodyPr>
          <a:lstStyle/>
          <a:p>
            <a:pPr algn="ctr"/>
            <a:r>
              <a:rPr lang="en-US" sz="2800" b="1" dirty="0">
                <a:solidFill>
                  <a:schemeClr val="bg1"/>
                </a:solidFill>
              </a:rPr>
              <a:t>MHAP for Kids attorneys serve hundred of families </a:t>
            </a:r>
            <a:endParaRPr lang="en-US" sz="2400" b="1" dirty="0">
              <a:solidFill>
                <a:schemeClr val="bg1"/>
              </a:solidFill>
            </a:endParaRPr>
          </a:p>
        </p:txBody>
      </p:sp>
      <p:sp>
        <p:nvSpPr>
          <p:cNvPr id="3" name="TextBox 2">
            <a:extLst>
              <a:ext uri="{FF2B5EF4-FFF2-40B4-BE49-F238E27FC236}">
                <a16:creationId xmlns:a16="http://schemas.microsoft.com/office/drawing/2014/main" id="{5C0F98DF-4124-4080-A95A-792129FB3EF4}"/>
              </a:ext>
            </a:extLst>
          </p:cNvPr>
          <p:cNvSpPr txBox="1"/>
          <p:nvPr/>
        </p:nvSpPr>
        <p:spPr>
          <a:xfrm>
            <a:off x="3276600" y="4599085"/>
            <a:ext cx="4010025" cy="1754326"/>
          </a:xfrm>
          <a:prstGeom prst="rect">
            <a:avLst/>
          </a:prstGeom>
          <a:noFill/>
        </p:spPr>
        <p:txBody>
          <a:bodyPr wrap="square" rtlCol="0">
            <a:spAutoFit/>
          </a:bodyPr>
          <a:lstStyle/>
          <a:p>
            <a:r>
              <a:rPr lang="en-US" sz="1800" dirty="0">
                <a:solidFill>
                  <a:schemeClr val="bg2">
                    <a:lumMod val="10000"/>
                  </a:schemeClr>
                </a:solidFill>
              </a:rPr>
              <a:t>Attending special education team meetings to advocate for eligibility for services or improved services,</a:t>
            </a:r>
          </a:p>
          <a:p>
            <a:endParaRPr lang="en-US" sz="1800" dirty="0">
              <a:solidFill>
                <a:schemeClr val="bg2">
                  <a:lumMod val="10000"/>
                </a:schemeClr>
              </a:solidFill>
            </a:endParaRPr>
          </a:p>
          <a:p>
            <a:r>
              <a:rPr lang="en-US" dirty="0">
                <a:solidFill>
                  <a:schemeClr val="bg2">
                    <a:lumMod val="10000"/>
                  </a:schemeClr>
                </a:solidFill>
              </a:rPr>
              <a:t>Seeking</a:t>
            </a:r>
            <a:r>
              <a:rPr lang="en-US" sz="1800" dirty="0">
                <a:solidFill>
                  <a:schemeClr val="bg2">
                    <a:lumMod val="10000"/>
                  </a:schemeClr>
                </a:solidFill>
              </a:rPr>
              <a:t> eligibility and services from state agencies, like DMH and DDS,</a:t>
            </a:r>
            <a:endParaRPr lang="en-US" dirty="0">
              <a:solidFill>
                <a:schemeClr val="bg2">
                  <a:lumMod val="10000"/>
                </a:schemeClr>
              </a:solidFill>
              <a:latin typeface="+mj-lt"/>
            </a:endParaRPr>
          </a:p>
        </p:txBody>
      </p:sp>
      <p:sp>
        <p:nvSpPr>
          <p:cNvPr id="4" name="TextBox 3">
            <a:extLst>
              <a:ext uri="{FF2B5EF4-FFF2-40B4-BE49-F238E27FC236}">
                <a16:creationId xmlns:a16="http://schemas.microsoft.com/office/drawing/2014/main" id="{1D6A4E5F-5E1F-407A-BEE4-C95C8A323F6C}"/>
              </a:ext>
            </a:extLst>
          </p:cNvPr>
          <p:cNvSpPr txBox="1"/>
          <p:nvPr/>
        </p:nvSpPr>
        <p:spPr>
          <a:xfrm>
            <a:off x="7658099" y="4632095"/>
            <a:ext cx="4010025" cy="2031325"/>
          </a:xfrm>
          <a:prstGeom prst="rect">
            <a:avLst/>
          </a:prstGeom>
          <a:noFill/>
        </p:spPr>
        <p:txBody>
          <a:bodyPr wrap="square" rtlCol="0">
            <a:spAutoFit/>
          </a:bodyPr>
          <a:lstStyle/>
          <a:p>
            <a:r>
              <a:rPr lang="en-US" sz="1800" dirty="0">
                <a:solidFill>
                  <a:schemeClr val="bg2">
                    <a:lumMod val="10000"/>
                  </a:schemeClr>
                </a:solidFill>
              </a:rPr>
              <a:t>Advocating for diversion from the juvenile justice </a:t>
            </a:r>
            <a:r>
              <a:rPr lang="en-US" dirty="0">
                <a:solidFill>
                  <a:schemeClr val="bg2">
                    <a:lumMod val="10000"/>
                  </a:schemeClr>
                </a:solidFill>
              </a:rPr>
              <a:t>and child welfare systems</a:t>
            </a:r>
            <a:r>
              <a:rPr lang="en-US" sz="1800" dirty="0">
                <a:solidFill>
                  <a:schemeClr val="bg2">
                    <a:lumMod val="10000"/>
                  </a:schemeClr>
                </a:solidFill>
              </a:rPr>
              <a:t>, and</a:t>
            </a:r>
          </a:p>
          <a:p>
            <a:endParaRPr lang="en-US" sz="1800" dirty="0">
              <a:solidFill>
                <a:schemeClr val="bg2">
                  <a:lumMod val="10000"/>
                </a:schemeClr>
              </a:solidFill>
            </a:endParaRPr>
          </a:p>
          <a:p>
            <a:r>
              <a:rPr lang="en-US" sz="1800" dirty="0">
                <a:solidFill>
                  <a:schemeClr val="bg2">
                    <a:lumMod val="10000"/>
                  </a:schemeClr>
                </a:solidFill>
              </a:rPr>
              <a:t>Ensuring that families have access to health insurance.</a:t>
            </a:r>
          </a:p>
          <a:p>
            <a:endParaRPr lang="en-US" dirty="0">
              <a:solidFill>
                <a:schemeClr val="bg2">
                  <a:lumMod val="10000"/>
                </a:schemeClr>
              </a:solidFill>
              <a:latin typeface="+mj-lt"/>
            </a:endParaRPr>
          </a:p>
        </p:txBody>
      </p:sp>
    </p:spTree>
    <p:extLst>
      <p:ext uri="{BB962C8B-B14F-4D97-AF65-F5344CB8AC3E}">
        <p14:creationId xmlns:p14="http://schemas.microsoft.com/office/powerpoint/2010/main" val="12357062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20420-7A8C-4420-B369-76BA6B81B489}"/>
              </a:ext>
            </a:extLst>
          </p:cNvPr>
          <p:cNvSpPr>
            <a:spLocks noGrp="1"/>
          </p:cNvSpPr>
          <p:nvPr>
            <p:ph type="title"/>
          </p:nvPr>
        </p:nvSpPr>
        <p:spPr/>
        <p:txBody>
          <a:bodyPr/>
          <a:lstStyle/>
          <a:p>
            <a:r>
              <a:rPr lang="en-US" sz="4400" dirty="0"/>
              <a:t>The Boston University School of Public Health Evaluation 2017</a:t>
            </a:r>
            <a:endParaRPr lang="en-US" dirty="0"/>
          </a:p>
        </p:txBody>
      </p:sp>
      <p:pic>
        <p:nvPicPr>
          <p:cNvPr id="3" name="Picture 2">
            <a:extLst>
              <a:ext uri="{FF2B5EF4-FFF2-40B4-BE49-F238E27FC236}">
                <a16:creationId xmlns:a16="http://schemas.microsoft.com/office/drawing/2014/main" id="{87FC6837-90C4-4197-86A5-A3008D0355D9}"/>
              </a:ext>
            </a:extLst>
          </p:cNvPr>
          <p:cNvPicPr>
            <a:picLocks noChangeAspect="1"/>
          </p:cNvPicPr>
          <p:nvPr/>
        </p:nvPicPr>
        <p:blipFill>
          <a:blip r:embed="rId2"/>
          <a:stretch>
            <a:fillRect/>
          </a:stretch>
        </p:blipFill>
        <p:spPr>
          <a:xfrm>
            <a:off x="6832959" y="1455576"/>
            <a:ext cx="4494404" cy="4053193"/>
          </a:xfrm>
          <a:prstGeom prst="rect">
            <a:avLst/>
          </a:prstGeom>
        </p:spPr>
      </p:pic>
      <p:sp>
        <p:nvSpPr>
          <p:cNvPr id="8" name="TextBox 7">
            <a:extLst>
              <a:ext uri="{FF2B5EF4-FFF2-40B4-BE49-F238E27FC236}">
                <a16:creationId xmlns:a16="http://schemas.microsoft.com/office/drawing/2014/main" id="{26522931-CA22-418A-8BEF-FE6183551759}"/>
              </a:ext>
            </a:extLst>
          </p:cNvPr>
          <p:cNvSpPr txBox="1"/>
          <p:nvPr/>
        </p:nvSpPr>
        <p:spPr>
          <a:xfrm>
            <a:off x="106681" y="861135"/>
            <a:ext cx="5989320" cy="6339364"/>
          </a:xfrm>
          <a:prstGeom prst="rect">
            <a:avLst/>
          </a:prstGeom>
          <a:noFill/>
        </p:spPr>
        <p:txBody>
          <a:bodyPr wrap="square" rtlCol="0">
            <a:spAutoFit/>
          </a:bodyPr>
          <a:lstStyle/>
          <a:p>
            <a:r>
              <a:rPr lang="en-US" sz="1800" b="1" dirty="0">
                <a:solidFill>
                  <a:schemeClr val="bg2">
                    <a:lumMod val="10000"/>
                  </a:schemeClr>
                </a:solidFill>
              </a:rPr>
              <a:t>MHAP for Kids </a:t>
            </a:r>
            <a:r>
              <a:rPr lang="en-US" sz="1800" dirty="0">
                <a:solidFill>
                  <a:schemeClr val="bg2">
                    <a:lumMod val="10000"/>
                  </a:schemeClr>
                </a:solidFill>
              </a:rPr>
              <a:t>has a proven track record of significantly improving the lives of high-risk youth and their families in a cost-effective manner. </a:t>
            </a:r>
          </a:p>
          <a:p>
            <a:endParaRPr lang="en-US" dirty="0">
              <a:solidFill>
                <a:schemeClr val="bg2">
                  <a:lumMod val="10000"/>
                </a:schemeClr>
              </a:solidFill>
            </a:endParaRPr>
          </a:p>
          <a:p>
            <a:r>
              <a:rPr lang="en-US" sz="1800" dirty="0">
                <a:solidFill>
                  <a:schemeClr val="bg2">
                    <a:lumMod val="10000"/>
                  </a:schemeClr>
                </a:solidFill>
              </a:rPr>
              <a:t>An independent study found that the program substantially improves children’s mental health while </a:t>
            </a:r>
          </a:p>
          <a:p>
            <a:endParaRPr lang="en-US" sz="1800" dirty="0">
              <a:solidFill>
                <a:schemeClr val="bg2">
                  <a:lumMod val="10000"/>
                </a:schemeClr>
              </a:solidFill>
            </a:endParaRPr>
          </a:p>
          <a:p>
            <a:pPr marL="342900" marR="0" lvl="0" indent="-342900">
              <a:lnSpc>
                <a:spcPct val="107000"/>
              </a:lnSpc>
              <a:spcBef>
                <a:spcPts val="0"/>
              </a:spcBef>
              <a:spcAft>
                <a:spcPts val="0"/>
              </a:spcAft>
              <a:buFont typeface="Symbol" panose="05050102010706020507" pitchFamily="18" charset="2"/>
              <a:buChar char=""/>
            </a:pPr>
            <a:r>
              <a:rPr lang="en-US" sz="180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Dramatically improving school attendance (daily truancy: 26% reduced to 9%). </a:t>
            </a:r>
          </a:p>
          <a:p>
            <a:pPr marL="342900" marR="0" lvl="0" indent="-342900">
              <a:lnSpc>
                <a:spcPct val="107000"/>
              </a:lnSpc>
              <a:spcBef>
                <a:spcPts val="0"/>
              </a:spcBef>
              <a:spcAft>
                <a:spcPts val="0"/>
              </a:spcAft>
              <a:buFont typeface="Symbol" panose="05050102010706020507" pitchFamily="18" charset="2"/>
              <a:buChar char=""/>
            </a:pPr>
            <a:r>
              <a:rPr lang="en-US"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rPr>
              <a:t>S</a:t>
            </a:r>
            <a:r>
              <a:rPr lang="en-US" sz="180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ignificantly decreasing use of emergency mental health services by children (70% reduced to 24%)</a:t>
            </a:r>
          </a:p>
          <a:p>
            <a:pPr marL="342900" marR="0" lvl="0" indent="-342900">
              <a:lnSpc>
                <a:spcPct val="107000"/>
              </a:lnSpc>
              <a:spcBef>
                <a:spcPts val="0"/>
              </a:spcBef>
              <a:spcAft>
                <a:spcPts val="0"/>
              </a:spcAft>
              <a:buFont typeface="Symbol" panose="05050102010706020507" pitchFamily="18" charset="2"/>
              <a:buChar char=""/>
            </a:pPr>
            <a:r>
              <a:rPr lang="en-US" sz="1800" dirty="0">
                <a:solidFill>
                  <a:schemeClr val="bg2">
                    <a:lumMod val="10000"/>
                  </a:schemeClr>
                </a:solidFill>
                <a:effectLst/>
                <a:latin typeface="Calibri" panose="020F0502020204030204" pitchFamily="34" charset="0"/>
                <a:ea typeface="Calibri" panose="020F0502020204030204" pitchFamily="34" charset="0"/>
              </a:rPr>
              <a:t>Dramatically decreasing inpatient hospitalizations of children (44% reduced to 14%).</a:t>
            </a:r>
            <a:endParaRPr lang="en-US" dirty="0">
              <a:solidFill>
                <a:schemeClr val="bg2">
                  <a:lumMod val="10000"/>
                </a:schemeClr>
              </a:solidFill>
            </a:endParaRPr>
          </a:p>
          <a:p>
            <a:pPr marL="342900" marR="0" lvl="0" indent="-342900">
              <a:lnSpc>
                <a:spcPct val="107000"/>
              </a:lnSpc>
              <a:spcBef>
                <a:spcPts val="0"/>
              </a:spcBef>
              <a:spcAft>
                <a:spcPts val="0"/>
              </a:spcAft>
              <a:buFont typeface="Symbol" panose="05050102010706020507" pitchFamily="18" charset="2"/>
              <a:buChar char=""/>
            </a:pPr>
            <a:r>
              <a:rPr lang="en-US" sz="180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Significantly improves overall mental health of children</a:t>
            </a:r>
            <a:endParaRPr lang="en-US" sz="16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Significantly improves overall mental health of caregivers</a:t>
            </a:r>
            <a:endParaRPr lang="en-US" sz="16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Significantly decreases rates of family conflict</a:t>
            </a:r>
          </a:p>
          <a:p>
            <a:pPr marR="0" lvl="0">
              <a:lnSpc>
                <a:spcPct val="107000"/>
              </a:lnSpc>
              <a:spcBef>
                <a:spcPts val="0"/>
              </a:spcBef>
              <a:spcAft>
                <a:spcPts val="0"/>
              </a:spcAft>
            </a:pPr>
            <a:endParaRPr lang="en-US" dirty="0">
              <a:solidFill>
                <a:schemeClr val="bg2">
                  <a:lumMod val="10000"/>
                </a:schemeClr>
              </a:solidFill>
              <a:latin typeface="Calibri" panose="020F0502020204030204" pitchFamily="34" charset="0"/>
              <a:ea typeface="Calibri" panose="020F0502020204030204" pitchFamily="34" charset="0"/>
              <a:cs typeface="Calibri" panose="020F0502020204030204" pitchFamily="34" charset="0"/>
            </a:endParaRPr>
          </a:p>
          <a:p>
            <a:pPr marR="0" lvl="0">
              <a:lnSpc>
                <a:spcPct val="107000"/>
              </a:lnSpc>
              <a:spcBef>
                <a:spcPts val="0"/>
              </a:spcBef>
              <a:spcAft>
                <a:spcPts val="0"/>
              </a:spcAft>
            </a:pPr>
            <a:r>
              <a:rPr lang="en-US" sz="160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rPr>
              <a:t>MHAP for Kids continues to collect data and BUSPH continues to analyze the data to evaluate the impact of the legal work on children and families.</a:t>
            </a:r>
            <a:endParaRPr lang="en-US" sz="1600" dirty="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sz="1800" dirty="0"/>
          </a:p>
          <a:p>
            <a:endParaRPr lang="en-US" dirty="0"/>
          </a:p>
        </p:txBody>
      </p:sp>
    </p:spTree>
    <p:extLst>
      <p:ext uri="{BB962C8B-B14F-4D97-AF65-F5344CB8AC3E}">
        <p14:creationId xmlns:p14="http://schemas.microsoft.com/office/powerpoint/2010/main" val="27286824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20420-7A8C-4420-B369-76BA6B81B489}"/>
              </a:ext>
            </a:extLst>
          </p:cNvPr>
          <p:cNvSpPr>
            <a:spLocks noGrp="1"/>
          </p:cNvSpPr>
          <p:nvPr>
            <p:ph type="title"/>
          </p:nvPr>
        </p:nvSpPr>
        <p:spPr/>
        <p:txBody>
          <a:bodyPr/>
          <a:lstStyle/>
          <a:p>
            <a:r>
              <a:rPr lang="en-US" sz="4000" dirty="0"/>
              <a:t>MHAP for Kids’ </a:t>
            </a:r>
            <a:r>
              <a:rPr lang="en-US" sz="3600" dirty="0"/>
              <a:t>statewide intake line </a:t>
            </a:r>
            <a:r>
              <a:rPr lang="en-US" sz="4000" dirty="0"/>
              <a:t>617-275-2919</a:t>
            </a:r>
          </a:p>
        </p:txBody>
      </p:sp>
      <p:pic>
        <p:nvPicPr>
          <p:cNvPr id="4" name="Picture 3" descr="A picture containing diagram&#10;&#10;Description automatically generated">
            <a:extLst>
              <a:ext uri="{FF2B5EF4-FFF2-40B4-BE49-F238E27FC236}">
                <a16:creationId xmlns:a16="http://schemas.microsoft.com/office/drawing/2014/main" id="{D58E46E0-DDA1-4AA1-8518-8F31E1A74F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70248" y="1161288"/>
            <a:ext cx="3651504" cy="4480560"/>
          </a:xfrm>
          <a:prstGeom prst="rect">
            <a:avLst/>
          </a:prstGeom>
        </p:spPr>
      </p:pic>
      <p:sp>
        <p:nvSpPr>
          <p:cNvPr id="5" name="TextBox 4">
            <a:extLst>
              <a:ext uri="{FF2B5EF4-FFF2-40B4-BE49-F238E27FC236}">
                <a16:creationId xmlns:a16="http://schemas.microsoft.com/office/drawing/2014/main" id="{8193704D-BB78-4371-8B89-E5213A4AF296}"/>
              </a:ext>
            </a:extLst>
          </p:cNvPr>
          <p:cNvSpPr txBox="1"/>
          <p:nvPr/>
        </p:nvSpPr>
        <p:spPr>
          <a:xfrm>
            <a:off x="522514" y="3429000"/>
            <a:ext cx="2892490" cy="2862322"/>
          </a:xfrm>
          <a:prstGeom prst="rect">
            <a:avLst/>
          </a:prstGeom>
          <a:noFill/>
        </p:spPr>
        <p:txBody>
          <a:bodyPr wrap="square" rtlCol="0">
            <a:spAutoFit/>
          </a:bodyPr>
          <a:lstStyle/>
          <a:p>
            <a:r>
              <a:rPr lang="en-US" sz="2000" dirty="0">
                <a:solidFill>
                  <a:schemeClr val="bg2">
                    <a:lumMod val="10000"/>
                  </a:schemeClr>
                </a:solidFill>
              </a:rPr>
              <a:t>MHAP for Kids receives referrals from all types of community  stakeholders.</a:t>
            </a:r>
          </a:p>
          <a:p>
            <a:endParaRPr lang="en-US" sz="2000" dirty="0">
              <a:solidFill>
                <a:schemeClr val="bg2">
                  <a:lumMod val="10000"/>
                </a:schemeClr>
              </a:solidFill>
            </a:endParaRPr>
          </a:p>
          <a:p>
            <a:r>
              <a:rPr lang="en-US" sz="2000" dirty="0">
                <a:solidFill>
                  <a:schemeClr val="bg2">
                    <a:lumMod val="10000"/>
                  </a:schemeClr>
                </a:solidFill>
              </a:rPr>
              <a:t>All families are income eligible: 300% FPL.</a:t>
            </a:r>
          </a:p>
          <a:p>
            <a:endParaRPr lang="en-US" sz="2000" dirty="0">
              <a:solidFill>
                <a:schemeClr val="bg2">
                  <a:lumMod val="10000"/>
                </a:schemeClr>
              </a:solidFill>
            </a:endParaRPr>
          </a:p>
          <a:p>
            <a:r>
              <a:rPr lang="en-US" sz="2000" dirty="0">
                <a:solidFill>
                  <a:schemeClr val="bg2">
                    <a:lumMod val="10000"/>
                  </a:schemeClr>
                </a:solidFill>
              </a:rPr>
              <a:t>All children have mental health access needs.</a:t>
            </a:r>
          </a:p>
        </p:txBody>
      </p:sp>
    </p:spTree>
    <p:extLst>
      <p:ext uri="{BB962C8B-B14F-4D97-AF65-F5344CB8AC3E}">
        <p14:creationId xmlns:p14="http://schemas.microsoft.com/office/powerpoint/2010/main" val="3462929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20420-7A8C-4420-B369-76BA6B81B489}"/>
              </a:ext>
            </a:extLst>
          </p:cNvPr>
          <p:cNvSpPr>
            <a:spLocks noGrp="1"/>
          </p:cNvSpPr>
          <p:nvPr>
            <p:ph type="title"/>
          </p:nvPr>
        </p:nvSpPr>
        <p:spPr>
          <a:xfrm>
            <a:off x="106680" y="101600"/>
            <a:ext cx="10480040" cy="650875"/>
          </a:xfrm>
        </p:spPr>
        <p:txBody>
          <a:bodyPr>
            <a:normAutofit/>
          </a:bodyPr>
          <a:lstStyle/>
          <a:p>
            <a:r>
              <a:rPr lang="en-US" sz="3700" kern="1200">
                <a:latin typeface="+mj-lt"/>
                <a:ea typeface="+mj-ea"/>
                <a:cs typeface="+mj-cs"/>
              </a:rPr>
              <a:t>MHAP for Kids’ statewide intake line 617-275-2919</a:t>
            </a:r>
          </a:p>
        </p:txBody>
      </p:sp>
      <p:pic>
        <p:nvPicPr>
          <p:cNvPr id="5" name="Graphic 4" descr="Hospital with solid fill">
            <a:extLst>
              <a:ext uri="{FF2B5EF4-FFF2-40B4-BE49-F238E27FC236}">
                <a16:creationId xmlns:a16="http://schemas.microsoft.com/office/drawing/2014/main" id="{632F9A8B-1418-457A-95EE-2DE835C5F4F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43800" y="1231900"/>
            <a:ext cx="3556000" cy="3556000"/>
          </a:xfrm>
          <a:prstGeom prst="rect">
            <a:avLst/>
          </a:prstGeom>
        </p:spPr>
      </p:pic>
      <p:sp>
        <p:nvSpPr>
          <p:cNvPr id="3" name="TextBox 2">
            <a:extLst>
              <a:ext uri="{FF2B5EF4-FFF2-40B4-BE49-F238E27FC236}">
                <a16:creationId xmlns:a16="http://schemas.microsoft.com/office/drawing/2014/main" id="{6762570B-BC4B-479A-9FFE-E95788F8DAFE}"/>
              </a:ext>
            </a:extLst>
          </p:cNvPr>
          <p:cNvSpPr txBox="1"/>
          <p:nvPr/>
        </p:nvSpPr>
        <p:spPr>
          <a:xfrm>
            <a:off x="106363" y="898525"/>
            <a:ext cx="6427787" cy="5857875"/>
          </a:xfrm>
          <a:prstGeom prst="rect">
            <a:avLst/>
          </a:prstGeom>
        </p:spPr>
        <p:txBody>
          <a:bodyPr rtlCol="0">
            <a:normAutofit/>
          </a:bodyPr>
          <a:lstStyle/>
          <a:p>
            <a:pPr marL="0" indent="-228600">
              <a:lnSpc>
                <a:spcPct val="90000"/>
              </a:lnSpc>
              <a:spcAft>
                <a:spcPts val="600"/>
              </a:spcAft>
              <a:buFont typeface="Arial" panose="020B0604020202020204" pitchFamily="34" charset="0"/>
              <a:buChar char="•"/>
            </a:pPr>
            <a:r>
              <a:rPr lang="en-US" sz="2800">
                <a:solidFill>
                  <a:schemeClr val="bg2">
                    <a:lumMod val="10000"/>
                  </a:schemeClr>
                </a:solidFill>
                <a:latin typeface="+mj-lt"/>
              </a:rPr>
              <a:t>Since the MHAP for Kids Staff Attorneys are a limited resource, we prioritize cases when:</a:t>
            </a:r>
          </a:p>
          <a:p>
            <a:pPr marL="0" indent="-228600">
              <a:lnSpc>
                <a:spcPct val="90000"/>
              </a:lnSpc>
              <a:spcAft>
                <a:spcPts val="600"/>
              </a:spcAft>
              <a:buFont typeface="Arial" panose="020B0604020202020204" pitchFamily="34" charset="0"/>
              <a:buChar char="•"/>
            </a:pPr>
            <a:endParaRPr lang="en-US" sz="2800">
              <a:solidFill>
                <a:schemeClr val="bg2">
                  <a:lumMod val="10000"/>
                </a:schemeClr>
              </a:solidFill>
              <a:latin typeface="+mj-lt"/>
            </a:endParaRPr>
          </a:p>
          <a:p>
            <a:pPr marL="285750" indent="-228600">
              <a:lnSpc>
                <a:spcPct val="90000"/>
              </a:lnSpc>
              <a:spcAft>
                <a:spcPts val="600"/>
              </a:spcAft>
              <a:buFont typeface="Arial" panose="020B0604020202020204" pitchFamily="34" charset="0"/>
              <a:buChar char="•"/>
            </a:pPr>
            <a:r>
              <a:rPr lang="en-US" sz="2800">
                <a:solidFill>
                  <a:schemeClr val="bg2">
                    <a:lumMod val="10000"/>
                  </a:schemeClr>
                </a:solidFill>
                <a:latin typeface="+mj-lt"/>
              </a:rPr>
              <a:t>A child is “stuck” in either the hospital or juvenile detention;</a:t>
            </a:r>
          </a:p>
          <a:p>
            <a:pPr marL="285750" indent="-228600">
              <a:lnSpc>
                <a:spcPct val="90000"/>
              </a:lnSpc>
              <a:spcAft>
                <a:spcPts val="600"/>
              </a:spcAft>
              <a:buFont typeface="Arial" panose="020B0604020202020204" pitchFamily="34" charset="0"/>
              <a:buChar char="•"/>
            </a:pPr>
            <a:r>
              <a:rPr lang="en-US" sz="2800">
                <a:solidFill>
                  <a:schemeClr val="bg2">
                    <a:lumMod val="10000"/>
                  </a:schemeClr>
                </a:solidFill>
                <a:latin typeface="+mj-lt"/>
              </a:rPr>
              <a:t>A child is at risk of needing a higher level of care unless appropriate community-based programs are put in place;</a:t>
            </a:r>
          </a:p>
          <a:p>
            <a:pPr marL="285750" indent="-228600">
              <a:lnSpc>
                <a:spcPct val="90000"/>
              </a:lnSpc>
              <a:spcAft>
                <a:spcPts val="600"/>
              </a:spcAft>
              <a:buFont typeface="Arial" panose="020B0604020202020204" pitchFamily="34" charset="0"/>
              <a:buChar char="•"/>
            </a:pPr>
            <a:r>
              <a:rPr lang="en-US" sz="2800">
                <a:solidFill>
                  <a:schemeClr val="bg2">
                    <a:lumMod val="10000"/>
                  </a:schemeClr>
                </a:solidFill>
                <a:latin typeface="+mj-lt"/>
              </a:rPr>
              <a:t>A child is at risk of being suspended and/or expelled from school; or</a:t>
            </a:r>
          </a:p>
          <a:p>
            <a:pPr marL="285750" indent="-228600">
              <a:lnSpc>
                <a:spcPct val="90000"/>
              </a:lnSpc>
              <a:spcAft>
                <a:spcPts val="600"/>
              </a:spcAft>
              <a:buFont typeface="Arial" panose="020B0604020202020204" pitchFamily="34" charset="0"/>
              <a:buChar char="•"/>
            </a:pPr>
            <a:r>
              <a:rPr lang="en-US" sz="2800">
                <a:solidFill>
                  <a:schemeClr val="bg2">
                    <a:lumMod val="10000"/>
                  </a:schemeClr>
                </a:solidFill>
                <a:latin typeface="+mj-lt"/>
              </a:rPr>
              <a:t>A child is at risk of entering the juvenile justice system. </a:t>
            </a:r>
          </a:p>
          <a:p>
            <a:pPr marL="285750" indent="-228600">
              <a:lnSpc>
                <a:spcPct val="90000"/>
              </a:lnSpc>
              <a:spcAft>
                <a:spcPts val="600"/>
              </a:spcAft>
              <a:buFont typeface="Arial" panose="020B0604020202020204" pitchFamily="34" charset="0"/>
              <a:buChar char="•"/>
            </a:pPr>
            <a:endParaRPr lang="en-US" sz="2800">
              <a:solidFill>
                <a:schemeClr val="bg2">
                  <a:lumMod val="10000"/>
                </a:schemeClr>
              </a:solidFill>
              <a:latin typeface="+mj-lt"/>
            </a:endParaRPr>
          </a:p>
        </p:txBody>
      </p:sp>
    </p:spTree>
    <p:extLst>
      <p:ext uri="{BB962C8B-B14F-4D97-AF65-F5344CB8AC3E}">
        <p14:creationId xmlns:p14="http://schemas.microsoft.com/office/powerpoint/2010/main" val="40458208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20420-7A8C-4420-B369-76BA6B81B489}"/>
              </a:ext>
            </a:extLst>
          </p:cNvPr>
          <p:cNvSpPr>
            <a:spLocks noGrp="1"/>
          </p:cNvSpPr>
          <p:nvPr>
            <p:ph type="title"/>
          </p:nvPr>
        </p:nvSpPr>
        <p:spPr>
          <a:xfrm>
            <a:off x="106680" y="101600"/>
            <a:ext cx="10480040" cy="650875"/>
          </a:xfrm>
        </p:spPr>
        <p:txBody>
          <a:bodyPr>
            <a:normAutofit fontScale="90000"/>
          </a:bodyPr>
          <a:lstStyle/>
          <a:p>
            <a:r>
              <a:rPr lang="en-US" sz="3700" kern="1200" dirty="0">
                <a:latin typeface="+mj-lt"/>
                <a:ea typeface="+mj-ea"/>
                <a:cs typeface="+mj-cs"/>
              </a:rPr>
              <a:t>How FRC staff and MHAP for Kids attorneys work together</a:t>
            </a:r>
          </a:p>
        </p:txBody>
      </p:sp>
      <p:sp>
        <p:nvSpPr>
          <p:cNvPr id="3" name="TextBox 2">
            <a:extLst>
              <a:ext uri="{FF2B5EF4-FFF2-40B4-BE49-F238E27FC236}">
                <a16:creationId xmlns:a16="http://schemas.microsoft.com/office/drawing/2014/main" id="{6762570B-BC4B-479A-9FFE-E95788F8DAFE}"/>
              </a:ext>
            </a:extLst>
          </p:cNvPr>
          <p:cNvSpPr txBox="1"/>
          <p:nvPr/>
        </p:nvSpPr>
        <p:spPr>
          <a:xfrm>
            <a:off x="106363" y="898525"/>
            <a:ext cx="6427787" cy="5857875"/>
          </a:xfrm>
          <a:prstGeom prst="rect">
            <a:avLst/>
          </a:prstGeom>
        </p:spPr>
        <p:txBody>
          <a:bodyPr rtlCol="0">
            <a:normAutofit/>
          </a:bodyPr>
          <a:lstStyle/>
          <a:p>
            <a:pPr marL="285750" indent="-228600">
              <a:lnSpc>
                <a:spcPct val="90000"/>
              </a:lnSpc>
              <a:spcAft>
                <a:spcPts val="600"/>
              </a:spcAft>
              <a:buFont typeface="Arial" panose="020B0604020202020204" pitchFamily="34" charset="0"/>
              <a:buChar char="•"/>
            </a:pPr>
            <a:endParaRPr lang="en-US" sz="2800" dirty="0">
              <a:solidFill>
                <a:schemeClr val="bg2">
                  <a:lumMod val="10000"/>
                </a:schemeClr>
              </a:solidFill>
              <a:latin typeface="+mj-lt"/>
            </a:endParaRPr>
          </a:p>
        </p:txBody>
      </p:sp>
      <p:pic>
        <p:nvPicPr>
          <p:cNvPr id="6" name="Picture 5">
            <a:extLst>
              <a:ext uri="{FF2B5EF4-FFF2-40B4-BE49-F238E27FC236}">
                <a16:creationId xmlns:a16="http://schemas.microsoft.com/office/drawing/2014/main" id="{090AA474-618B-4374-BE63-B234FDF10EBE}"/>
              </a:ext>
            </a:extLst>
          </p:cNvPr>
          <p:cNvPicPr>
            <a:picLocks noChangeAspect="1"/>
          </p:cNvPicPr>
          <p:nvPr/>
        </p:nvPicPr>
        <p:blipFill>
          <a:blip r:embed="rId2"/>
          <a:stretch>
            <a:fillRect/>
          </a:stretch>
        </p:blipFill>
        <p:spPr>
          <a:xfrm>
            <a:off x="1115597" y="898525"/>
            <a:ext cx="9829212" cy="5959474"/>
          </a:xfrm>
          <a:prstGeom prst="rect">
            <a:avLst/>
          </a:prstGeom>
        </p:spPr>
      </p:pic>
    </p:spTree>
    <p:extLst>
      <p:ext uri="{BB962C8B-B14F-4D97-AF65-F5344CB8AC3E}">
        <p14:creationId xmlns:p14="http://schemas.microsoft.com/office/powerpoint/2010/main" val="40152792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20420-7A8C-4420-B369-76BA6B81B489}"/>
              </a:ext>
            </a:extLst>
          </p:cNvPr>
          <p:cNvSpPr>
            <a:spLocks noGrp="1"/>
          </p:cNvSpPr>
          <p:nvPr>
            <p:ph type="title"/>
          </p:nvPr>
        </p:nvSpPr>
        <p:spPr>
          <a:xfrm>
            <a:off x="106680" y="101600"/>
            <a:ext cx="10480040" cy="650875"/>
          </a:xfrm>
        </p:spPr>
        <p:txBody>
          <a:bodyPr>
            <a:normAutofit/>
          </a:bodyPr>
          <a:lstStyle/>
          <a:p>
            <a:r>
              <a:rPr lang="en-US" sz="3700" kern="1200">
                <a:latin typeface="+mj-lt"/>
                <a:ea typeface="+mj-ea"/>
                <a:cs typeface="+mj-cs"/>
              </a:rPr>
              <a:t>MHAP for Kids’ statewide intake line 617-275-2919</a:t>
            </a:r>
          </a:p>
        </p:txBody>
      </p:sp>
      <p:pic>
        <p:nvPicPr>
          <p:cNvPr id="7" name="Graphic 6" descr="Telephone with solid fill">
            <a:extLst>
              <a:ext uri="{FF2B5EF4-FFF2-40B4-BE49-F238E27FC236}">
                <a16:creationId xmlns:a16="http://schemas.microsoft.com/office/drawing/2014/main" id="{539B267D-B774-48E3-98E7-2C8D0DAD58E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43800" y="1231900"/>
            <a:ext cx="3556000" cy="3556000"/>
          </a:xfrm>
          <a:prstGeom prst="rect">
            <a:avLst/>
          </a:prstGeom>
        </p:spPr>
      </p:pic>
      <p:sp>
        <p:nvSpPr>
          <p:cNvPr id="3" name="TextBox 2">
            <a:extLst>
              <a:ext uri="{FF2B5EF4-FFF2-40B4-BE49-F238E27FC236}">
                <a16:creationId xmlns:a16="http://schemas.microsoft.com/office/drawing/2014/main" id="{6762570B-BC4B-479A-9FFE-E95788F8DAFE}"/>
              </a:ext>
            </a:extLst>
          </p:cNvPr>
          <p:cNvSpPr txBox="1"/>
          <p:nvPr/>
        </p:nvSpPr>
        <p:spPr>
          <a:xfrm>
            <a:off x="106363" y="898525"/>
            <a:ext cx="6427787" cy="5857875"/>
          </a:xfrm>
          <a:prstGeom prst="rect">
            <a:avLst/>
          </a:prstGeom>
        </p:spPr>
        <p:txBody>
          <a:bodyPr rtlCol="0">
            <a:normAutofit/>
          </a:bodyPr>
          <a:lstStyle/>
          <a:p>
            <a:pPr marL="457200" indent="-285750">
              <a:lnSpc>
                <a:spcPct val="90000"/>
              </a:lnSpc>
              <a:spcAft>
                <a:spcPts val="600"/>
              </a:spcAft>
              <a:buFont typeface="Arial" panose="020B0604020202020204" pitchFamily="34" charset="0"/>
              <a:buChar char="•"/>
            </a:pPr>
            <a:r>
              <a:rPr lang="en-US" dirty="0">
                <a:solidFill>
                  <a:schemeClr val="bg2">
                    <a:lumMod val="10000"/>
                  </a:schemeClr>
                </a:solidFill>
              </a:rPr>
              <a:t>1. Parent / Guardian calls our intake line 617-275-2919. </a:t>
            </a:r>
          </a:p>
          <a:p>
            <a:pPr marL="342900" indent="-228600">
              <a:lnSpc>
                <a:spcPct val="90000"/>
              </a:lnSpc>
              <a:spcAft>
                <a:spcPts val="600"/>
              </a:spcAft>
              <a:buFont typeface="Arial" panose="020B0604020202020204" pitchFamily="34" charset="0"/>
              <a:buChar char="•"/>
            </a:pPr>
            <a:endParaRPr lang="en-US" dirty="0">
              <a:solidFill>
                <a:schemeClr val="bg2">
                  <a:lumMod val="10000"/>
                </a:schemeClr>
              </a:solidFill>
            </a:endParaRPr>
          </a:p>
          <a:p>
            <a:pPr marL="285750" indent="-285750">
              <a:lnSpc>
                <a:spcPct val="90000"/>
              </a:lnSpc>
              <a:spcAft>
                <a:spcPts val="600"/>
              </a:spcAft>
              <a:buFont typeface="Arial" panose="020B0604020202020204" pitchFamily="34" charset="0"/>
              <a:buChar char="•"/>
            </a:pPr>
            <a:r>
              <a:rPr lang="en-US" dirty="0">
                <a:solidFill>
                  <a:schemeClr val="bg2">
                    <a:lumMod val="10000"/>
                  </a:schemeClr>
                </a:solidFill>
              </a:rPr>
              <a:t>2. Intake is completed by MHAP for Kids’ paralegal. The paralegal collects information about a child’s educational, mental health, and juvenile court history. The intake takes about 15-20 minutes. A language line is available for translation services.</a:t>
            </a:r>
          </a:p>
          <a:p>
            <a:pPr marL="0" indent="-228600">
              <a:lnSpc>
                <a:spcPct val="90000"/>
              </a:lnSpc>
              <a:spcAft>
                <a:spcPts val="600"/>
              </a:spcAft>
              <a:buFont typeface="Arial" panose="020B0604020202020204" pitchFamily="34" charset="0"/>
              <a:buChar char="•"/>
            </a:pPr>
            <a:endParaRPr lang="en-US" dirty="0">
              <a:solidFill>
                <a:schemeClr val="bg2">
                  <a:lumMod val="10000"/>
                </a:schemeClr>
              </a:solidFill>
            </a:endParaRPr>
          </a:p>
          <a:p>
            <a:pPr marL="0" indent="-228600">
              <a:lnSpc>
                <a:spcPct val="90000"/>
              </a:lnSpc>
              <a:spcAft>
                <a:spcPts val="600"/>
              </a:spcAft>
              <a:buFont typeface="Arial" panose="020B0604020202020204" pitchFamily="34" charset="0"/>
              <a:buChar char="•"/>
            </a:pPr>
            <a:r>
              <a:rPr lang="en-US" dirty="0">
                <a:solidFill>
                  <a:schemeClr val="bg2">
                    <a:lumMod val="10000"/>
                  </a:schemeClr>
                </a:solidFill>
              </a:rPr>
              <a:t>3. Within 24 hours, intake reviewed by Director.</a:t>
            </a:r>
          </a:p>
          <a:p>
            <a:pPr marL="0" indent="-228600">
              <a:lnSpc>
                <a:spcPct val="90000"/>
              </a:lnSpc>
              <a:spcAft>
                <a:spcPts val="600"/>
              </a:spcAft>
              <a:buFont typeface="Arial" panose="020B0604020202020204" pitchFamily="34" charset="0"/>
              <a:buChar char="•"/>
            </a:pPr>
            <a:endParaRPr lang="en-US" dirty="0">
              <a:solidFill>
                <a:schemeClr val="bg2">
                  <a:lumMod val="10000"/>
                </a:schemeClr>
              </a:solidFill>
            </a:endParaRPr>
          </a:p>
          <a:p>
            <a:pPr marL="0" indent="-228600">
              <a:lnSpc>
                <a:spcPct val="90000"/>
              </a:lnSpc>
              <a:spcAft>
                <a:spcPts val="600"/>
              </a:spcAft>
              <a:buFont typeface="Arial" panose="020B0604020202020204" pitchFamily="34" charset="0"/>
              <a:buChar char="•"/>
            </a:pPr>
            <a:r>
              <a:rPr lang="en-US" dirty="0">
                <a:solidFill>
                  <a:schemeClr val="bg2">
                    <a:lumMod val="10000"/>
                  </a:schemeClr>
                </a:solidFill>
              </a:rPr>
              <a:t>4. If approved by Director, a letter is sent to the family and the paralegal reaches out to the parent/guardian for data collection: baseline interview and questionnaire.</a:t>
            </a:r>
          </a:p>
          <a:p>
            <a:pPr marL="0" indent="-228600">
              <a:lnSpc>
                <a:spcPct val="90000"/>
              </a:lnSpc>
              <a:spcAft>
                <a:spcPts val="600"/>
              </a:spcAft>
              <a:buFont typeface="Arial" panose="020B0604020202020204" pitchFamily="34" charset="0"/>
              <a:buChar char="•"/>
            </a:pPr>
            <a:endParaRPr lang="en-US" dirty="0">
              <a:solidFill>
                <a:schemeClr val="bg2">
                  <a:lumMod val="10000"/>
                </a:schemeClr>
              </a:solidFill>
            </a:endParaRPr>
          </a:p>
          <a:p>
            <a:pPr marL="0" indent="-228600">
              <a:lnSpc>
                <a:spcPct val="90000"/>
              </a:lnSpc>
              <a:spcAft>
                <a:spcPts val="600"/>
              </a:spcAft>
              <a:buFont typeface="Arial" panose="020B0604020202020204" pitchFamily="34" charset="0"/>
              <a:buChar char="•"/>
            </a:pPr>
            <a:r>
              <a:rPr lang="en-US" dirty="0">
                <a:solidFill>
                  <a:schemeClr val="bg2">
                    <a:lumMod val="10000"/>
                  </a:schemeClr>
                </a:solidFill>
              </a:rPr>
              <a:t>5. When baseline interview and questionnaire are complete, the intake is sent to attorney and the investigation process begins.</a:t>
            </a:r>
          </a:p>
          <a:p>
            <a:pPr marL="0" indent="-228600">
              <a:lnSpc>
                <a:spcPct val="90000"/>
              </a:lnSpc>
              <a:spcAft>
                <a:spcPts val="600"/>
              </a:spcAft>
              <a:buFont typeface="Arial" panose="020B0604020202020204" pitchFamily="34" charset="0"/>
              <a:buChar char="•"/>
            </a:pPr>
            <a:endParaRPr lang="en-US" dirty="0">
              <a:solidFill>
                <a:schemeClr val="bg2">
                  <a:lumMod val="10000"/>
                </a:schemeClr>
              </a:solidFill>
            </a:endParaRPr>
          </a:p>
          <a:p>
            <a:pPr marL="0" indent="-228600">
              <a:lnSpc>
                <a:spcPct val="90000"/>
              </a:lnSpc>
              <a:spcAft>
                <a:spcPts val="600"/>
              </a:spcAft>
              <a:buFont typeface="Arial" panose="020B0604020202020204" pitchFamily="34" charset="0"/>
              <a:buChar char="•"/>
            </a:pPr>
            <a:r>
              <a:rPr lang="en-US" dirty="0">
                <a:solidFill>
                  <a:schemeClr val="bg2">
                    <a:lumMod val="10000"/>
                  </a:schemeClr>
                </a:solidFill>
              </a:rPr>
              <a:t>6. If not approved by Director, letter is immediately sent to the family and other resources are identified.</a:t>
            </a:r>
          </a:p>
          <a:p>
            <a:pPr indent="-228600">
              <a:lnSpc>
                <a:spcPct val="90000"/>
              </a:lnSpc>
              <a:spcAft>
                <a:spcPts val="600"/>
              </a:spcAft>
              <a:buFont typeface="Arial" panose="020B0604020202020204" pitchFamily="34" charset="0"/>
              <a:buChar char="•"/>
            </a:pPr>
            <a:endParaRPr lang="en-US" dirty="0">
              <a:solidFill>
                <a:schemeClr val="bg2">
                  <a:lumMod val="10000"/>
                </a:schemeClr>
              </a:solidFill>
              <a:latin typeface="+mj-lt"/>
            </a:endParaRPr>
          </a:p>
        </p:txBody>
      </p:sp>
    </p:spTree>
    <p:extLst>
      <p:ext uri="{BB962C8B-B14F-4D97-AF65-F5344CB8AC3E}">
        <p14:creationId xmlns:p14="http://schemas.microsoft.com/office/powerpoint/2010/main" val="3408824404"/>
      </p:ext>
    </p:extLst>
  </p:cSld>
  <p:clrMapOvr>
    <a:masterClrMapping/>
  </p:clrMapOvr>
</p:sld>
</file>

<file path=ppt/theme/theme1.xml><?xml version="1.0" encoding="utf-8"?>
<a:theme xmlns:a="http://schemas.openxmlformats.org/drawingml/2006/main" name="1_Office Theme">
  <a:themeElements>
    <a:clrScheme name="Custom 1">
      <a:dk1>
        <a:srgbClr val="99002E"/>
      </a:dk1>
      <a:lt1>
        <a:sysClr val="window" lastClr="FFFFFF"/>
      </a:lt1>
      <a:dk2>
        <a:srgbClr val="99002E"/>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A5A5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Top 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HAP for Kids Presentation to FRC Cohorts" id="{32E02766-E48D-4FAA-90B1-D483EF0B1362}" vid="{0D350694-3753-4053-98DB-8C1B54977290}"/>
    </a:ext>
  </a:extLst>
</a:theme>
</file>

<file path=ppt/theme/theme2.xml><?xml version="1.0" encoding="utf-8"?>
<a:theme xmlns:a="http://schemas.openxmlformats.org/drawingml/2006/main" name="2_Office Theme">
  <a:themeElements>
    <a:clrScheme name="Custom 1">
      <a:dk1>
        <a:srgbClr val="99002E"/>
      </a:dk1>
      <a:lt1>
        <a:sysClr val="window" lastClr="FFFFFF"/>
      </a:lt1>
      <a:dk2>
        <a:srgbClr val="99002E"/>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A5A5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Top 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HAP for Kids Presentation to FRC Cohorts" id="{32E02766-E48D-4FAA-90B1-D483EF0B1362}" vid="{ABB52ADD-48B2-4C7B-A0FC-F8C0CF236D8B}"/>
    </a:ext>
  </a:extLst>
</a:theme>
</file>

<file path=ppt/theme/theme3.xml><?xml version="1.0" encoding="utf-8"?>
<a:theme xmlns:a="http://schemas.openxmlformats.org/drawingml/2006/main" name="3_Office Theme">
  <a:themeElements>
    <a:clrScheme name="Custom 1">
      <a:dk1>
        <a:srgbClr val="99002E"/>
      </a:dk1>
      <a:lt1>
        <a:sysClr val="window" lastClr="FFFFFF"/>
      </a:lt1>
      <a:dk2>
        <a:srgbClr val="99002E"/>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A5A5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Top 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HAP for Kids Presentation to FRC Cohorts" id="{32E02766-E48D-4FAA-90B1-D483EF0B1362}" vid="{BC94C8C5-A0E6-4E17-9081-336B18BCE3CC}"/>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1_Office Theme</Template>
  <TotalTime>0</TotalTime>
  <Words>867</Words>
  <Application>Microsoft Macintosh PowerPoint</Application>
  <PresentationFormat>Widescreen</PresentationFormat>
  <Paragraphs>88</Paragraphs>
  <Slides>14</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14</vt:i4>
      </vt:variant>
    </vt:vector>
  </HeadingPairs>
  <TitlesOfParts>
    <vt:vector size="22" baseType="lpstr">
      <vt:lpstr>Arial</vt:lpstr>
      <vt:lpstr>Calibri</vt:lpstr>
      <vt:lpstr>Calibri Light</vt:lpstr>
      <vt:lpstr>Symbol</vt:lpstr>
      <vt:lpstr>Times New Roman</vt:lpstr>
      <vt:lpstr>1_Office Theme</vt:lpstr>
      <vt:lpstr>2_Office Theme</vt:lpstr>
      <vt:lpstr>3_Office Theme</vt:lpstr>
      <vt:lpstr>PowerPoint Presentation</vt:lpstr>
      <vt:lpstr>Health Law Advocates’ Mental Health Advocacy Program for Kids</vt:lpstr>
      <vt:lpstr>MHAP for Kids – statewide advocacy program</vt:lpstr>
      <vt:lpstr>PowerPoint Presentation</vt:lpstr>
      <vt:lpstr>The Boston University School of Public Health Evaluation 2017</vt:lpstr>
      <vt:lpstr>MHAP for Kids’ statewide intake line 617-275-2919</vt:lpstr>
      <vt:lpstr>MHAP for Kids’ statewide intake line 617-275-2919</vt:lpstr>
      <vt:lpstr>How FRC staff and MHAP for Kids attorneys work together</vt:lpstr>
      <vt:lpstr>MHAP for Kids’ statewide intake line 617-275-2919</vt:lpstr>
      <vt:lpstr>MHAP for Kids’ Investigation Process for New Intakes</vt:lpstr>
      <vt:lpstr>PowerPoint Presentation</vt:lpstr>
      <vt:lpstr>MHAP for Kids Advocacy During COVID-19</vt:lpstr>
      <vt:lpstr>MHAP for Kids Advocacy During COVID-19</vt:lpstr>
      <vt:lpstr>Further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Jordan, Theodore</dc:creator>
  <cp:lastModifiedBy>Jordan, Theodore</cp:lastModifiedBy>
  <cp:revision>1</cp:revision>
  <dcterms:created xsi:type="dcterms:W3CDTF">2021-04-29T14:15:21Z</dcterms:created>
  <dcterms:modified xsi:type="dcterms:W3CDTF">2021-04-29T14:15:45Z</dcterms:modified>
</cp:coreProperties>
</file>