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5460" r:id="rId4"/>
  </p:sldMasterIdLst>
  <p:notesMasterIdLst>
    <p:notesMasterId r:id="rId23"/>
  </p:notesMasterIdLst>
  <p:handoutMasterIdLst>
    <p:handoutMasterId r:id="rId24"/>
  </p:handoutMasterIdLst>
  <p:sldIdLst>
    <p:sldId id="256" r:id="rId5"/>
    <p:sldId id="269" r:id="rId6"/>
    <p:sldId id="265" r:id="rId7"/>
    <p:sldId id="270" r:id="rId8"/>
    <p:sldId id="267" r:id="rId9"/>
    <p:sldId id="266" r:id="rId10"/>
    <p:sldId id="271" r:id="rId11"/>
    <p:sldId id="257" r:id="rId12"/>
    <p:sldId id="280" r:id="rId13"/>
    <p:sldId id="281" r:id="rId14"/>
    <p:sldId id="272" r:id="rId15"/>
    <p:sldId id="273" r:id="rId16"/>
    <p:sldId id="274" r:id="rId17"/>
    <p:sldId id="275" r:id="rId18"/>
    <p:sldId id="276" r:id="rId19"/>
    <p:sldId id="279" r:id="rId20"/>
    <p:sldId id="277" r:id="rId21"/>
    <p:sldId id="278" r:id="rId22"/>
  </p:sldIdLst>
  <p:sldSz cx="12192000" cy="6858000"/>
  <p:notesSz cx="6997700" cy="9271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80">
          <p15:clr>
            <a:srgbClr val="A4A3A4"/>
          </p15:clr>
        </p15:guide>
        <p15:guide id="2" orient="horz" pos="4175">
          <p15:clr>
            <a:srgbClr val="A4A3A4"/>
          </p15:clr>
        </p15:guide>
        <p15:guide id="3" orient="horz" pos="826">
          <p15:clr>
            <a:srgbClr val="A4A3A4"/>
          </p15:clr>
        </p15:guide>
        <p15:guide id="4" orient="horz" pos="143">
          <p15:clr>
            <a:srgbClr val="A4A3A4"/>
          </p15:clr>
        </p15:guide>
        <p15:guide id="5" pos="7297">
          <p15:clr>
            <a:srgbClr val="A4A3A4"/>
          </p15:clr>
        </p15:guide>
        <p15:guide id="6" pos="384">
          <p15:clr>
            <a:srgbClr val="A4A3A4"/>
          </p15:clr>
        </p15:guide>
        <p15:guide id="7" pos="193">
          <p15:clr>
            <a:srgbClr val="A4A3A4"/>
          </p15:clr>
        </p15:guide>
        <p15:guide id="8" pos="7485">
          <p15:clr>
            <a:srgbClr val="A4A3A4"/>
          </p15:clr>
        </p15:guide>
        <p15:guide id="9" pos="6749">
          <p15:clr>
            <a:srgbClr val="A4A3A4"/>
          </p15:clr>
        </p15:guide>
        <p15:guide id="10" pos="3552">
          <p15:clr>
            <a:srgbClr val="A4A3A4"/>
          </p15:clr>
        </p15:guide>
      </p15:sldGuideLst>
    </p:ext>
    <p:ext uri="{2D200454-40CA-4A62-9FC3-DE9A4176ACB9}">
      <p15:notesGuideLst xmlns:p15="http://schemas.microsoft.com/office/powerpoint/2012/main">
        <p15:guide id="1" orient="horz" pos="2920">
          <p15:clr>
            <a:srgbClr val="A4A3A4"/>
          </p15:clr>
        </p15:guide>
        <p15:guide id="2" pos="220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AAC096-B9A5-8542-32B9-C4712A80877B}" name="Evans, Leigh" initials="LE" userId="S::Leigh.Evans2@umassmed.edu::5a23d810-900e-4cf0-a217-9e1074360f24" providerId="AD"/>
  <p188:author id="{C094ADE4-74C3-A05B-EDA5-4754A963897A}" name="Fishman, Jennie" initials="FJ" userId="S::jennie.fishman@umassmed.edu::e4818e84-90d2-4a20-b09e-975dd3ca0d4b"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5"/>
  </p:normalViewPr>
  <p:slideViewPr>
    <p:cSldViewPr snapToGrid="0">
      <p:cViewPr varScale="1">
        <p:scale>
          <a:sx n="127" d="100"/>
          <a:sy n="127" d="100"/>
        </p:scale>
        <p:origin x="536" y="184"/>
      </p:cViewPr>
      <p:guideLst>
        <p:guide orient="horz" pos="4080"/>
        <p:guide orient="horz" pos="4175"/>
        <p:guide orient="horz" pos="826"/>
        <p:guide orient="horz" pos="143"/>
        <p:guide pos="7297"/>
        <p:guide pos="384"/>
        <p:guide pos="193"/>
        <p:guide pos="7485"/>
        <p:guide pos="6749"/>
        <p:guide pos="3552"/>
      </p:guideLst>
    </p:cSldViewPr>
  </p:slideViewPr>
  <p:notesTextViewPr>
    <p:cViewPr>
      <p:scale>
        <a:sx n="1" d="1"/>
        <a:sy n="1" d="1"/>
      </p:scale>
      <p:origin x="0" y="0"/>
    </p:cViewPr>
  </p:notesTextViewPr>
  <p:notesViewPr>
    <p:cSldViewPr snapToGrid="0">
      <p:cViewPr>
        <p:scale>
          <a:sx n="1" d="2"/>
          <a:sy n="1" d="2"/>
        </p:scale>
        <p:origin x="0" y="0"/>
      </p:cViewPr>
      <p:guideLst>
        <p:guide orient="horz" pos="2920"/>
        <p:guide pos="22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s, Leigh" userId="5a23d810-900e-4cf0-a217-9e1074360f24" providerId="ADAL" clId="{E10C87BC-3302-4348-8D46-7C9D0B6E4335}"/>
    <pc:docChg chg="undo redo custSel addSld modSld sldOrd">
      <pc:chgData name="Evans, Leigh" userId="5a23d810-900e-4cf0-a217-9e1074360f24" providerId="ADAL" clId="{E10C87BC-3302-4348-8D46-7C9D0B6E4335}" dt="2026-07-13T17:56:14.188" v="5665" actId="1076"/>
      <pc:docMkLst>
        <pc:docMk/>
      </pc:docMkLst>
      <pc:sldChg chg="modSp new mod ord">
        <pc:chgData name="Evans, Leigh" userId="5a23d810-900e-4cf0-a217-9e1074360f24" providerId="ADAL" clId="{E10C87BC-3302-4348-8D46-7C9D0B6E4335}" dt="2026-07-13T17:55:55.236" v="5663" actId="403"/>
        <pc:sldMkLst>
          <pc:docMk/>
          <pc:sldMk cId="4151058140" sldId="280"/>
        </pc:sldMkLst>
        <pc:spChg chg="mod">
          <ac:chgData name="Evans, Leigh" userId="5a23d810-900e-4cf0-a217-9e1074360f24" providerId="ADAL" clId="{E10C87BC-3302-4348-8D46-7C9D0B6E4335}" dt="2026-07-13T17:42:49.749" v="5097" actId="20577"/>
          <ac:spMkLst>
            <pc:docMk/>
            <pc:sldMk cId="4151058140" sldId="280"/>
            <ac:spMk id="2" creationId="{55D04E19-6957-2B4C-EC6F-3A8FB160F340}"/>
          </ac:spMkLst>
        </pc:spChg>
        <pc:spChg chg="mod">
          <ac:chgData name="Evans, Leigh" userId="5a23d810-900e-4cf0-a217-9e1074360f24" providerId="ADAL" clId="{E10C87BC-3302-4348-8D46-7C9D0B6E4335}" dt="2026-07-13T17:55:55.236" v="5663" actId="403"/>
          <ac:spMkLst>
            <pc:docMk/>
            <pc:sldMk cId="4151058140" sldId="280"/>
            <ac:spMk id="3" creationId="{E7B1E316-6CBE-0C88-4B32-8EF061C83DAA}"/>
          </ac:spMkLst>
        </pc:spChg>
      </pc:sldChg>
      <pc:sldChg chg="addSp modSp new mod ord">
        <pc:chgData name="Evans, Leigh" userId="5a23d810-900e-4cf0-a217-9e1074360f24" providerId="ADAL" clId="{E10C87BC-3302-4348-8D46-7C9D0B6E4335}" dt="2026-07-13T17:56:14.188" v="5665" actId="1076"/>
        <pc:sldMkLst>
          <pc:docMk/>
          <pc:sldMk cId="1340562103" sldId="281"/>
        </pc:sldMkLst>
        <pc:spChg chg="mod">
          <ac:chgData name="Evans, Leigh" userId="5a23d810-900e-4cf0-a217-9e1074360f24" providerId="ADAL" clId="{E10C87BC-3302-4348-8D46-7C9D0B6E4335}" dt="2026-07-13T17:55:27.532" v="5662" actId="20577"/>
          <ac:spMkLst>
            <pc:docMk/>
            <pc:sldMk cId="1340562103" sldId="281"/>
            <ac:spMk id="2" creationId="{C8FD047E-D814-7BC2-C0BB-7976A73F99B8}"/>
          </ac:spMkLst>
        </pc:spChg>
        <pc:spChg chg="mod">
          <ac:chgData name="Evans, Leigh" userId="5a23d810-900e-4cf0-a217-9e1074360f24" providerId="ADAL" clId="{E10C87BC-3302-4348-8D46-7C9D0B6E4335}" dt="2026-07-13T17:53:50.457" v="5578" actId="313"/>
          <ac:spMkLst>
            <pc:docMk/>
            <pc:sldMk cId="1340562103" sldId="281"/>
            <ac:spMk id="3" creationId="{13C577F9-2415-1EBD-7BBF-0E3A6693EA93}"/>
          </ac:spMkLst>
        </pc:spChg>
        <pc:picChg chg="add mod modCrop">
          <ac:chgData name="Evans, Leigh" userId="5a23d810-900e-4cf0-a217-9e1074360f24" providerId="ADAL" clId="{E10C87BC-3302-4348-8D46-7C9D0B6E4335}" dt="2026-07-13T17:54:06.771" v="5580" actId="692"/>
          <ac:picMkLst>
            <pc:docMk/>
            <pc:sldMk cId="1340562103" sldId="281"/>
            <ac:picMk id="6" creationId="{29CDB018-3B5B-6163-1157-956A5C23E18B}"/>
          </ac:picMkLst>
        </pc:picChg>
        <pc:cxnChg chg="add mod">
          <ac:chgData name="Evans, Leigh" userId="5a23d810-900e-4cf0-a217-9e1074360f24" providerId="ADAL" clId="{E10C87BC-3302-4348-8D46-7C9D0B6E4335}" dt="2026-07-13T17:56:14.188" v="5665" actId="1076"/>
          <ac:cxnSpMkLst>
            <pc:docMk/>
            <pc:sldMk cId="1340562103" sldId="281"/>
            <ac:cxnSpMk id="7" creationId="{6F9FD902-FDDC-CC90-5764-E338A1093717}"/>
          </ac:cxnSpMkLst>
        </pc:cxnChg>
      </pc:sldChg>
    </pc:docChg>
  </pc:docChgLst>
  <pc:docChgLst>
    <pc:chgData name="MacDonald, Emma R" userId="b80155f0-e1ec-4105-b06d-996e52819898" providerId="ADAL" clId="{5358D04E-3CD9-5F3A-86E3-CDC0551BE189}"/>
    <pc:docChg chg="modMainMaster">
      <pc:chgData name="MacDonald, Emma R" userId="b80155f0-e1ec-4105-b06d-996e52819898" providerId="ADAL" clId="{5358D04E-3CD9-5F3A-86E3-CDC0551BE189}" dt="2026-08-06T17:42:20.938" v="5" actId="20577"/>
      <pc:docMkLst>
        <pc:docMk/>
      </pc:docMkLst>
      <pc:sldMasterChg chg="modSldLayout">
        <pc:chgData name="MacDonald, Emma R" userId="b80155f0-e1ec-4105-b06d-996e52819898" providerId="ADAL" clId="{5358D04E-3CD9-5F3A-86E3-CDC0551BE189}" dt="2026-08-06T17:42:20.938" v="5" actId="20577"/>
        <pc:sldMasterMkLst>
          <pc:docMk/>
          <pc:sldMasterMk cId="0" sldId="2147485460"/>
        </pc:sldMasterMkLst>
        <pc:sldLayoutChg chg="modSp mod">
          <pc:chgData name="MacDonald, Emma R" userId="b80155f0-e1ec-4105-b06d-996e52819898" providerId="ADAL" clId="{5358D04E-3CD9-5F3A-86E3-CDC0551BE189}" dt="2026-08-06T17:42:13.932" v="1" actId="20577"/>
          <pc:sldLayoutMkLst>
            <pc:docMk/>
            <pc:sldMasterMk cId="0" sldId="2147485460"/>
            <pc:sldLayoutMk cId="2666771436" sldId="2147485513"/>
          </pc:sldLayoutMkLst>
          <pc:spChg chg="mod">
            <ac:chgData name="MacDonald, Emma R" userId="b80155f0-e1ec-4105-b06d-996e52819898" providerId="ADAL" clId="{5358D04E-3CD9-5F3A-86E3-CDC0551BE189}" dt="2026-08-06T17:42:13.932" v="1" actId="20577"/>
            <ac:spMkLst>
              <pc:docMk/>
              <pc:sldMasterMk cId="0" sldId="2147485460"/>
              <pc:sldLayoutMk cId="2666771436" sldId="2147485513"/>
              <ac:spMk id="4" creationId="{63731EAE-DF81-477C-B094-C3D1D83E3850}"/>
            </ac:spMkLst>
          </pc:spChg>
        </pc:sldLayoutChg>
        <pc:sldLayoutChg chg="modSp mod">
          <pc:chgData name="MacDonald, Emma R" userId="b80155f0-e1ec-4105-b06d-996e52819898" providerId="ADAL" clId="{5358D04E-3CD9-5F3A-86E3-CDC0551BE189}" dt="2026-08-06T17:42:18.323" v="3" actId="20577"/>
          <pc:sldLayoutMkLst>
            <pc:docMk/>
            <pc:sldMasterMk cId="0" sldId="2147485460"/>
            <pc:sldLayoutMk cId="457860511" sldId="2147485514"/>
          </pc:sldLayoutMkLst>
          <pc:spChg chg="mod">
            <ac:chgData name="MacDonald, Emma R" userId="b80155f0-e1ec-4105-b06d-996e52819898" providerId="ADAL" clId="{5358D04E-3CD9-5F3A-86E3-CDC0551BE189}" dt="2026-08-06T17:42:18.323" v="3" actId="20577"/>
            <ac:spMkLst>
              <pc:docMk/>
              <pc:sldMasterMk cId="0" sldId="2147485460"/>
              <pc:sldLayoutMk cId="457860511" sldId="2147485514"/>
              <ac:spMk id="5" creationId="{397943F6-0952-43DC-B299-2F03C4F433E2}"/>
            </ac:spMkLst>
          </pc:spChg>
        </pc:sldLayoutChg>
        <pc:sldLayoutChg chg="modSp mod">
          <pc:chgData name="MacDonald, Emma R" userId="b80155f0-e1ec-4105-b06d-996e52819898" providerId="ADAL" clId="{5358D04E-3CD9-5F3A-86E3-CDC0551BE189}" dt="2026-08-06T17:42:20.938" v="5" actId="20577"/>
          <pc:sldLayoutMkLst>
            <pc:docMk/>
            <pc:sldMasterMk cId="0" sldId="2147485460"/>
            <pc:sldLayoutMk cId="484913677" sldId="2147485515"/>
          </pc:sldLayoutMkLst>
          <pc:spChg chg="mod">
            <ac:chgData name="MacDonald, Emma R" userId="b80155f0-e1ec-4105-b06d-996e52819898" providerId="ADAL" clId="{5358D04E-3CD9-5F3A-86E3-CDC0551BE189}" dt="2026-08-06T17:42:20.938" v="5" actId="20577"/>
            <ac:spMkLst>
              <pc:docMk/>
              <pc:sldMasterMk cId="0" sldId="2147485460"/>
              <pc:sldLayoutMk cId="484913677" sldId="2147485515"/>
              <ac:spMk id="4" creationId="{BDC1DB81-49BC-44D1-B00F-5E521053E173}"/>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6677AA3F-BD4B-4FB0-B4C5-2099B0B0BD8B}"/>
              </a:ext>
            </a:extLst>
          </p:cNvPr>
          <p:cNvSpPr>
            <a:spLocks noGrp="1" noChangeArrowheads="1"/>
          </p:cNvSpPr>
          <p:nvPr>
            <p:ph type="hdr" sz="quarter"/>
          </p:nvPr>
        </p:nvSpPr>
        <p:spPr bwMode="auto">
          <a:xfrm>
            <a:off x="0" y="0"/>
            <a:ext cx="3033713" cy="463550"/>
          </a:xfrm>
          <a:prstGeom prst="rect">
            <a:avLst/>
          </a:prstGeom>
          <a:noFill/>
          <a:ln w="9525">
            <a:noFill/>
            <a:miter lim="800000"/>
            <a:headEnd/>
            <a:tailEnd/>
          </a:ln>
          <a:effectLst/>
        </p:spPr>
        <p:txBody>
          <a:bodyPr vert="horz" wrap="square" lIns="91221" tIns="45610" rIns="91221" bIns="45610" numCol="1" anchor="t" anchorCtr="0" compatLnSpc="1">
            <a:prstTxWarp prst="textNoShape">
              <a:avLst/>
            </a:prstTxWarp>
          </a:bodyPr>
          <a:lstStyle>
            <a:lvl1pPr algn="l" eaLnBrk="0" hangingPunct="0">
              <a:defRPr sz="1200">
                <a:latin typeface="Times" charset="0"/>
                <a:ea typeface="+mn-ea"/>
                <a:cs typeface="+mn-cs"/>
              </a:defRPr>
            </a:lvl1pPr>
          </a:lstStyle>
          <a:p>
            <a:pPr>
              <a:defRPr/>
            </a:pPr>
            <a:endParaRPr lang="en-US"/>
          </a:p>
        </p:txBody>
      </p:sp>
      <p:sp>
        <p:nvSpPr>
          <p:cNvPr id="20483" name="Rectangle 3">
            <a:extLst>
              <a:ext uri="{FF2B5EF4-FFF2-40B4-BE49-F238E27FC236}">
                <a16:creationId xmlns:a16="http://schemas.microsoft.com/office/drawing/2014/main" id="{EF3E09B9-850A-4BF1-9A61-01ACBC5C3E76}"/>
              </a:ext>
            </a:extLst>
          </p:cNvPr>
          <p:cNvSpPr>
            <a:spLocks noGrp="1" noChangeArrowheads="1"/>
          </p:cNvSpPr>
          <p:nvPr>
            <p:ph type="dt" sz="quarter" idx="1"/>
          </p:nvPr>
        </p:nvSpPr>
        <p:spPr bwMode="auto">
          <a:xfrm>
            <a:off x="3963988" y="0"/>
            <a:ext cx="3033712" cy="463550"/>
          </a:xfrm>
          <a:prstGeom prst="rect">
            <a:avLst/>
          </a:prstGeom>
          <a:noFill/>
          <a:ln w="9525">
            <a:noFill/>
            <a:miter lim="800000"/>
            <a:headEnd/>
            <a:tailEnd/>
          </a:ln>
          <a:effectLst/>
        </p:spPr>
        <p:txBody>
          <a:bodyPr vert="horz" wrap="square" lIns="91221" tIns="45610" rIns="91221" bIns="45610" numCol="1" anchor="t" anchorCtr="0" compatLnSpc="1">
            <a:prstTxWarp prst="textNoShape">
              <a:avLst/>
            </a:prstTxWarp>
          </a:bodyPr>
          <a:lstStyle>
            <a:lvl1pPr algn="r" eaLnBrk="0" hangingPunct="0">
              <a:defRPr sz="1200">
                <a:latin typeface="Times" charset="0"/>
                <a:ea typeface="+mn-ea"/>
                <a:cs typeface="+mn-cs"/>
              </a:defRPr>
            </a:lvl1pPr>
          </a:lstStyle>
          <a:p>
            <a:pPr>
              <a:defRPr/>
            </a:pPr>
            <a:endParaRPr lang="en-US"/>
          </a:p>
        </p:txBody>
      </p:sp>
      <p:sp>
        <p:nvSpPr>
          <p:cNvPr id="20484" name="Rectangle 4">
            <a:extLst>
              <a:ext uri="{FF2B5EF4-FFF2-40B4-BE49-F238E27FC236}">
                <a16:creationId xmlns:a16="http://schemas.microsoft.com/office/drawing/2014/main" id="{A64D5DF8-FA0A-4A0B-A08C-1ABDD28A7BD3}"/>
              </a:ext>
            </a:extLst>
          </p:cNvPr>
          <p:cNvSpPr>
            <a:spLocks noGrp="1" noChangeArrowheads="1"/>
          </p:cNvSpPr>
          <p:nvPr>
            <p:ph type="ftr" sz="quarter" idx="2"/>
          </p:nvPr>
        </p:nvSpPr>
        <p:spPr bwMode="auto">
          <a:xfrm>
            <a:off x="0" y="8807450"/>
            <a:ext cx="3033713" cy="463550"/>
          </a:xfrm>
          <a:prstGeom prst="rect">
            <a:avLst/>
          </a:prstGeom>
          <a:noFill/>
          <a:ln w="9525">
            <a:noFill/>
            <a:miter lim="800000"/>
            <a:headEnd/>
            <a:tailEnd/>
          </a:ln>
          <a:effectLst/>
        </p:spPr>
        <p:txBody>
          <a:bodyPr vert="horz" wrap="square" lIns="91221" tIns="45610" rIns="91221" bIns="45610" numCol="1" anchor="b" anchorCtr="0" compatLnSpc="1">
            <a:prstTxWarp prst="textNoShape">
              <a:avLst/>
            </a:prstTxWarp>
          </a:bodyPr>
          <a:lstStyle>
            <a:lvl1pPr algn="l" eaLnBrk="0" hangingPunct="0">
              <a:defRPr sz="1200">
                <a:latin typeface="Times" charset="0"/>
                <a:ea typeface="+mn-ea"/>
                <a:cs typeface="+mn-cs"/>
              </a:defRPr>
            </a:lvl1pPr>
          </a:lstStyle>
          <a:p>
            <a:pPr>
              <a:defRPr/>
            </a:pPr>
            <a:endParaRPr lang="en-US"/>
          </a:p>
        </p:txBody>
      </p:sp>
      <p:sp>
        <p:nvSpPr>
          <p:cNvPr id="20485" name="Rectangle 5">
            <a:extLst>
              <a:ext uri="{FF2B5EF4-FFF2-40B4-BE49-F238E27FC236}">
                <a16:creationId xmlns:a16="http://schemas.microsoft.com/office/drawing/2014/main" id="{AA92F5F5-466C-4797-87E8-14B0D9B048B0}"/>
              </a:ext>
            </a:extLst>
          </p:cNvPr>
          <p:cNvSpPr>
            <a:spLocks noGrp="1" noChangeArrowheads="1"/>
          </p:cNvSpPr>
          <p:nvPr>
            <p:ph type="sldNum" sz="quarter" idx="3"/>
          </p:nvPr>
        </p:nvSpPr>
        <p:spPr bwMode="auto">
          <a:xfrm>
            <a:off x="3963988" y="8807450"/>
            <a:ext cx="3033712" cy="463550"/>
          </a:xfrm>
          <a:prstGeom prst="rect">
            <a:avLst/>
          </a:prstGeom>
          <a:noFill/>
          <a:ln w="9525">
            <a:noFill/>
            <a:miter lim="800000"/>
            <a:headEnd/>
            <a:tailEnd/>
          </a:ln>
          <a:effectLst/>
        </p:spPr>
        <p:txBody>
          <a:bodyPr vert="horz" wrap="square" lIns="91221" tIns="45610" rIns="91221" bIns="45610" numCol="1" anchor="b" anchorCtr="0" compatLnSpc="1">
            <a:prstTxWarp prst="textNoShape">
              <a:avLst/>
            </a:prstTxWarp>
          </a:bodyPr>
          <a:lstStyle>
            <a:lvl1pPr algn="r" eaLnBrk="0" hangingPunct="0">
              <a:defRPr sz="1200">
                <a:latin typeface="Times" pitchFamily="2" charset="0"/>
              </a:defRPr>
            </a:lvl1pPr>
          </a:lstStyle>
          <a:p>
            <a:pPr>
              <a:defRPr/>
            </a:pPr>
            <a:fld id="{F04900E9-F0A2-4471-806E-F19B602D44F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1FD2FE6-6ED8-403B-A11A-352B32750FC5}"/>
              </a:ext>
            </a:extLst>
          </p:cNvPr>
          <p:cNvSpPr>
            <a:spLocks noGrp="1" noChangeArrowheads="1"/>
          </p:cNvSpPr>
          <p:nvPr>
            <p:ph type="hdr" sz="quarter"/>
          </p:nvPr>
        </p:nvSpPr>
        <p:spPr bwMode="auto">
          <a:xfrm>
            <a:off x="0" y="0"/>
            <a:ext cx="3033713" cy="463550"/>
          </a:xfrm>
          <a:prstGeom prst="rect">
            <a:avLst/>
          </a:prstGeom>
          <a:noFill/>
          <a:ln w="9525">
            <a:noFill/>
            <a:miter lim="800000"/>
            <a:headEnd/>
            <a:tailEnd/>
          </a:ln>
          <a:effectLst/>
        </p:spPr>
        <p:txBody>
          <a:bodyPr vert="horz" wrap="square" lIns="91221" tIns="45610" rIns="91221" bIns="45610" numCol="1" anchor="t" anchorCtr="0" compatLnSpc="1">
            <a:prstTxWarp prst="textNoShape">
              <a:avLst/>
            </a:prstTxWarp>
          </a:bodyPr>
          <a:lstStyle>
            <a:lvl1pPr algn="l" eaLnBrk="0" hangingPunct="0">
              <a:defRPr sz="1200">
                <a:latin typeface="Times" charset="0"/>
                <a:ea typeface="+mn-ea"/>
                <a:cs typeface="+mn-cs"/>
              </a:defRPr>
            </a:lvl1pPr>
          </a:lstStyle>
          <a:p>
            <a:pPr>
              <a:defRPr/>
            </a:pPr>
            <a:endParaRPr lang="en-US"/>
          </a:p>
        </p:txBody>
      </p:sp>
      <p:sp>
        <p:nvSpPr>
          <p:cNvPr id="19459" name="Rectangle 3">
            <a:extLst>
              <a:ext uri="{FF2B5EF4-FFF2-40B4-BE49-F238E27FC236}">
                <a16:creationId xmlns:a16="http://schemas.microsoft.com/office/drawing/2014/main" id="{C3577BE4-F749-46A4-90AE-4977CA6FE6BF}"/>
              </a:ext>
            </a:extLst>
          </p:cNvPr>
          <p:cNvSpPr>
            <a:spLocks noGrp="1" noChangeArrowheads="1"/>
          </p:cNvSpPr>
          <p:nvPr>
            <p:ph type="dt" idx="1"/>
          </p:nvPr>
        </p:nvSpPr>
        <p:spPr bwMode="auto">
          <a:xfrm>
            <a:off x="3963988" y="0"/>
            <a:ext cx="3033712" cy="463550"/>
          </a:xfrm>
          <a:prstGeom prst="rect">
            <a:avLst/>
          </a:prstGeom>
          <a:noFill/>
          <a:ln w="9525">
            <a:noFill/>
            <a:miter lim="800000"/>
            <a:headEnd/>
            <a:tailEnd/>
          </a:ln>
          <a:effectLst/>
        </p:spPr>
        <p:txBody>
          <a:bodyPr vert="horz" wrap="square" lIns="91221" tIns="45610" rIns="91221" bIns="45610" numCol="1" anchor="t" anchorCtr="0" compatLnSpc="1">
            <a:prstTxWarp prst="textNoShape">
              <a:avLst/>
            </a:prstTxWarp>
          </a:bodyPr>
          <a:lstStyle>
            <a:lvl1pPr algn="r" eaLnBrk="0" hangingPunct="0">
              <a:defRPr sz="1200">
                <a:latin typeface="Times" charset="0"/>
                <a:ea typeface="+mn-ea"/>
                <a:cs typeface="+mn-cs"/>
              </a:defRPr>
            </a:lvl1pPr>
          </a:lstStyle>
          <a:p>
            <a:pPr>
              <a:defRPr/>
            </a:pPr>
            <a:endParaRPr lang="en-US"/>
          </a:p>
        </p:txBody>
      </p:sp>
      <p:sp>
        <p:nvSpPr>
          <p:cNvPr id="6148" name="Rectangle 4">
            <a:extLst>
              <a:ext uri="{FF2B5EF4-FFF2-40B4-BE49-F238E27FC236}">
                <a16:creationId xmlns:a16="http://schemas.microsoft.com/office/drawing/2014/main" id="{4A5D3AF3-E86A-44DF-8CC8-87F4E3607412}"/>
              </a:ext>
            </a:extLst>
          </p:cNvPr>
          <p:cNvSpPr>
            <a:spLocks noGrp="1" noRot="1" noChangeAspect="1" noChangeArrowheads="1" noTextEdit="1"/>
          </p:cNvSpPr>
          <p:nvPr>
            <p:ph type="sldImg" idx="2"/>
          </p:nvPr>
        </p:nvSpPr>
        <p:spPr bwMode="auto">
          <a:xfrm>
            <a:off x="409575" y="695325"/>
            <a:ext cx="6178550" cy="3476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a:extLst>
              <a:ext uri="{FF2B5EF4-FFF2-40B4-BE49-F238E27FC236}">
                <a16:creationId xmlns:a16="http://schemas.microsoft.com/office/drawing/2014/main" id="{206BC3EB-BFAA-4AB6-A393-7B98388830BC}"/>
              </a:ext>
            </a:extLst>
          </p:cNvPr>
          <p:cNvSpPr>
            <a:spLocks noGrp="1" noChangeArrowheads="1"/>
          </p:cNvSpPr>
          <p:nvPr>
            <p:ph type="body" sz="quarter" idx="3"/>
          </p:nvPr>
        </p:nvSpPr>
        <p:spPr bwMode="auto">
          <a:xfrm>
            <a:off x="933450" y="4403725"/>
            <a:ext cx="5130800" cy="4171950"/>
          </a:xfrm>
          <a:prstGeom prst="rect">
            <a:avLst/>
          </a:prstGeom>
          <a:noFill/>
          <a:ln w="9525">
            <a:noFill/>
            <a:miter lim="800000"/>
            <a:headEnd/>
            <a:tailEnd/>
          </a:ln>
          <a:effectLst/>
        </p:spPr>
        <p:txBody>
          <a:bodyPr vert="horz" wrap="square" lIns="91221" tIns="45610" rIns="91221" bIns="4561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462" name="Rectangle 6">
            <a:extLst>
              <a:ext uri="{FF2B5EF4-FFF2-40B4-BE49-F238E27FC236}">
                <a16:creationId xmlns:a16="http://schemas.microsoft.com/office/drawing/2014/main" id="{592EC54F-B957-4B97-8B0D-4EDF40244F6B}"/>
              </a:ext>
            </a:extLst>
          </p:cNvPr>
          <p:cNvSpPr>
            <a:spLocks noGrp="1" noChangeArrowheads="1"/>
          </p:cNvSpPr>
          <p:nvPr>
            <p:ph type="ftr" sz="quarter" idx="4"/>
          </p:nvPr>
        </p:nvSpPr>
        <p:spPr bwMode="auto">
          <a:xfrm>
            <a:off x="0" y="8807450"/>
            <a:ext cx="3033713" cy="463550"/>
          </a:xfrm>
          <a:prstGeom prst="rect">
            <a:avLst/>
          </a:prstGeom>
          <a:noFill/>
          <a:ln w="9525">
            <a:noFill/>
            <a:miter lim="800000"/>
            <a:headEnd/>
            <a:tailEnd/>
          </a:ln>
          <a:effectLst/>
        </p:spPr>
        <p:txBody>
          <a:bodyPr vert="horz" wrap="square" lIns="91221" tIns="45610" rIns="91221" bIns="45610" numCol="1" anchor="b" anchorCtr="0" compatLnSpc="1">
            <a:prstTxWarp prst="textNoShape">
              <a:avLst/>
            </a:prstTxWarp>
          </a:bodyPr>
          <a:lstStyle>
            <a:lvl1pPr algn="l" eaLnBrk="0" hangingPunct="0">
              <a:defRPr sz="1200">
                <a:latin typeface="Times" charset="0"/>
                <a:ea typeface="+mn-ea"/>
                <a:cs typeface="+mn-cs"/>
              </a:defRPr>
            </a:lvl1pPr>
          </a:lstStyle>
          <a:p>
            <a:pPr>
              <a:defRPr/>
            </a:pPr>
            <a:endParaRPr lang="en-US"/>
          </a:p>
        </p:txBody>
      </p:sp>
      <p:sp>
        <p:nvSpPr>
          <p:cNvPr id="19463" name="Rectangle 7">
            <a:extLst>
              <a:ext uri="{FF2B5EF4-FFF2-40B4-BE49-F238E27FC236}">
                <a16:creationId xmlns:a16="http://schemas.microsoft.com/office/drawing/2014/main" id="{A3559D22-9A7C-48D1-BA15-EE45444D4A47}"/>
              </a:ext>
            </a:extLst>
          </p:cNvPr>
          <p:cNvSpPr>
            <a:spLocks noGrp="1" noChangeArrowheads="1"/>
          </p:cNvSpPr>
          <p:nvPr>
            <p:ph type="sldNum" sz="quarter" idx="5"/>
          </p:nvPr>
        </p:nvSpPr>
        <p:spPr bwMode="auto">
          <a:xfrm>
            <a:off x="3963988" y="8807450"/>
            <a:ext cx="3033712" cy="463550"/>
          </a:xfrm>
          <a:prstGeom prst="rect">
            <a:avLst/>
          </a:prstGeom>
          <a:noFill/>
          <a:ln w="9525">
            <a:noFill/>
            <a:miter lim="800000"/>
            <a:headEnd/>
            <a:tailEnd/>
          </a:ln>
          <a:effectLst/>
        </p:spPr>
        <p:txBody>
          <a:bodyPr vert="horz" wrap="square" lIns="91221" tIns="45610" rIns="91221" bIns="45610" numCol="1" anchor="b" anchorCtr="0" compatLnSpc="1">
            <a:prstTxWarp prst="textNoShape">
              <a:avLst/>
            </a:prstTxWarp>
          </a:bodyPr>
          <a:lstStyle>
            <a:lvl1pPr algn="r" eaLnBrk="0" hangingPunct="0">
              <a:defRPr sz="1200">
                <a:latin typeface="Times" pitchFamily="2" charset="0"/>
              </a:defRPr>
            </a:lvl1pPr>
          </a:lstStyle>
          <a:p>
            <a:pPr>
              <a:defRPr/>
            </a:pPr>
            <a:fld id="{F28588FA-73EA-46E0-8ED3-10071271449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609600" y="2216958"/>
            <a:ext cx="10104966" cy="704850"/>
          </a:xfrm>
          <a:prstGeom prst="rect">
            <a:avLst/>
          </a:prstGeom>
        </p:spPr>
        <p:txBody>
          <a:bodyPr lIns="0" rIns="0" anchor="t" anchorCtr="0">
            <a:noAutofit/>
          </a:bodyPr>
          <a:lstStyle>
            <a:lvl1pPr algn="l">
              <a:defRPr sz="4000" baseline="0">
                <a:solidFill>
                  <a:srgbClr val="1293BC"/>
                </a:solidFill>
                <a:latin typeface="Georgia"/>
                <a:cs typeface="Georgia"/>
              </a:defRPr>
            </a:lvl1pPr>
          </a:lstStyle>
          <a:p>
            <a:r>
              <a:rPr lang="en-US"/>
              <a:t>Click to edit Master title style</a:t>
            </a:r>
          </a:p>
        </p:txBody>
      </p:sp>
      <p:sp>
        <p:nvSpPr>
          <p:cNvPr id="8" name="Subtitle 2"/>
          <p:cNvSpPr>
            <a:spLocks noGrp="1"/>
          </p:cNvSpPr>
          <p:nvPr>
            <p:ph type="subTitle" idx="1"/>
          </p:nvPr>
        </p:nvSpPr>
        <p:spPr>
          <a:xfrm>
            <a:off x="609600" y="2900806"/>
            <a:ext cx="10104966" cy="797135"/>
          </a:xfrm>
          <a:prstGeom prst="rect">
            <a:avLst/>
          </a:prstGeom>
        </p:spPr>
        <p:txBody>
          <a:bodyPr lIns="0" rIns="0" anchor="t" anchorCtr="0">
            <a:noAutofit/>
          </a:bodyPr>
          <a:lstStyle>
            <a:lvl1pPr marL="0" indent="0" algn="l">
              <a:buNone/>
              <a:defRPr sz="2800" b="0" i="0" baseline="0">
                <a:solidFill>
                  <a:srgbClr val="0B5679"/>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D976DD8-7977-4A38-878C-4D774B15C490}"/>
              </a:ext>
            </a:extLst>
          </p:cNvPr>
          <p:cNvSpPr>
            <a:spLocks noGrp="1"/>
          </p:cNvSpPr>
          <p:nvPr>
            <p:ph type="dt" sz="half" idx="10"/>
          </p:nvPr>
        </p:nvSpPr>
        <p:spPr>
          <a:xfrm>
            <a:off x="609600" y="3892550"/>
            <a:ext cx="10104438" cy="1104900"/>
          </a:xfrm>
          <a:prstGeom prst="rect">
            <a:avLst/>
          </a:prstGeom>
        </p:spPr>
        <p:txBody>
          <a:bodyPr lIns="0" rIns="0" anchor="t" anchorCtr="0">
            <a:noAutofit/>
          </a:bodyPr>
          <a:lstStyle>
            <a:lvl1pPr eaLnBrk="1" hangingPunct="1">
              <a:defRPr sz="2000" b="0" i="0">
                <a:solidFill>
                  <a:srgbClr val="0B5679"/>
                </a:solidFill>
                <a:latin typeface="Georgia"/>
                <a:ea typeface="ＭＳ Ｐゴシック" pitchFamily="34" charset="-128"/>
                <a:cs typeface="Georgia"/>
              </a:defRPr>
            </a:lvl1pPr>
          </a:lstStyle>
          <a:p>
            <a:pPr>
              <a:defRPr/>
            </a:pPr>
            <a:endParaRPr lang="en-US"/>
          </a:p>
        </p:txBody>
      </p:sp>
    </p:spTree>
    <p:extLst>
      <p:ext uri="{BB962C8B-B14F-4D97-AF65-F5344CB8AC3E}">
        <p14:creationId xmlns:p14="http://schemas.microsoft.com/office/powerpoint/2010/main" val="31179193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63731EAE-DF81-477C-B094-C3D1D83E3850}"/>
              </a:ext>
            </a:extLst>
          </p:cNvPr>
          <p:cNvSpPr txBox="1">
            <a:spLocks/>
          </p:cNvSpPr>
          <p:nvPr userDrawn="1"/>
        </p:nvSpPr>
        <p:spPr>
          <a:xfrm>
            <a:off x="3948113" y="6289675"/>
            <a:ext cx="7096125" cy="322263"/>
          </a:xfrm>
          <a:prstGeom prst="rect">
            <a:avLst/>
          </a:prstGeom>
        </p:spPr>
        <p:txBody>
          <a:bodyPr/>
          <a:lstStyle>
            <a:lvl1pPr eaLnBrk="0" hangingPunct="0">
              <a:tabLst>
                <a:tab pos="2970213" algn="l"/>
                <a:tab pos="4230688" algn="l"/>
              </a:tabLst>
              <a:defRPr sz="2400">
                <a:solidFill>
                  <a:schemeClr val="tx1"/>
                </a:solidFill>
                <a:latin typeface="Times" pitchFamily="2" charset="0"/>
                <a:ea typeface="MS PGothic" panose="020B0600070205080204" pitchFamily="34" charset="-128"/>
              </a:defRPr>
            </a:lvl1pPr>
            <a:lvl2pPr marL="742950" indent="-285750" eaLnBrk="0" hangingPunct="0">
              <a:tabLst>
                <a:tab pos="2970213" algn="l"/>
                <a:tab pos="4230688" algn="l"/>
              </a:tabLst>
              <a:defRPr sz="2400">
                <a:solidFill>
                  <a:schemeClr val="tx1"/>
                </a:solidFill>
                <a:latin typeface="Times" pitchFamily="2" charset="0"/>
                <a:ea typeface="MS PGothic" panose="020B0600070205080204" pitchFamily="34" charset="-128"/>
              </a:defRPr>
            </a:lvl2pPr>
            <a:lvl3pPr marL="11430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3pPr>
            <a:lvl4pPr marL="16002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4pPr>
            <a:lvl5pPr marL="20574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9pPr>
          </a:lstStyle>
          <a:p>
            <a:pPr algn="r" eaLnBrk="1" hangingPunct="1">
              <a:spcBef>
                <a:spcPct val="20000"/>
              </a:spcBef>
              <a:buFont typeface="Arial" panose="020B0604020202020204" pitchFamily="34" charset="0"/>
              <a:buNone/>
              <a:defRPr/>
            </a:pPr>
            <a:r>
              <a:rPr lang="en-US" altLang="en-US" sz="1100" dirty="0">
                <a:solidFill>
                  <a:srgbClr val="0C5A2A"/>
                </a:solidFill>
                <a:latin typeface="Arial" panose="020B0604020202020204" pitchFamily="34" charset="0"/>
                <a:cs typeface="Arial" panose="020B0604020202020204" pitchFamily="34" charset="0"/>
              </a:rPr>
              <a:t>Family Resource Centers – 2026</a:t>
            </a:r>
          </a:p>
        </p:txBody>
      </p:sp>
      <p:cxnSp>
        <p:nvCxnSpPr>
          <p:cNvPr id="5" name="Straight Connector 4">
            <a:extLst>
              <a:ext uri="{FF2B5EF4-FFF2-40B4-BE49-F238E27FC236}">
                <a16:creationId xmlns:a16="http://schemas.microsoft.com/office/drawing/2014/main" id="{97DAB136-C48E-4C03-B815-97B5A88AD756}"/>
              </a:ext>
            </a:extLst>
          </p:cNvPr>
          <p:cNvCxnSpPr>
            <a:cxnSpLocks/>
          </p:cNvCxnSpPr>
          <p:nvPr userDrawn="1"/>
        </p:nvCxnSpPr>
        <p:spPr>
          <a:xfrm>
            <a:off x="609600" y="866775"/>
            <a:ext cx="10974388" cy="0"/>
          </a:xfrm>
          <a:prstGeom prst="line">
            <a:avLst/>
          </a:prstGeom>
          <a:ln w="12700">
            <a:solidFill>
              <a:srgbClr val="1293BC"/>
            </a:solidFill>
          </a:ln>
          <a:effectLst/>
        </p:spPr>
        <p:style>
          <a:lnRef idx="2">
            <a:schemeClr val="accent1"/>
          </a:lnRef>
          <a:fillRef idx="0">
            <a:schemeClr val="accent1"/>
          </a:fillRef>
          <a:effectRef idx="1">
            <a:schemeClr val="accent1"/>
          </a:effectRef>
          <a:fontRef idx="minor">
            <a:schemeClr val="tx1"/>
          </a:fontRef>
        </p:style>
      </p:cxnSp>
      <p:sp>
        <p:nvSpPr>
          <p:cNvPr id="12" name="Title 11"/>
          <p:cNvSpPr>
            <a:spLocks noGrp="1"/>
          </p:cNvSpPr>
          <p:nvPr>
            <p:ph type="title"/>
          </p:nvPr>
        </p:nvSpPr>
        <p:spPr>
          <a:xfrm>
            <a:off x="609600" y="227013"/>
            <a:ext cx="11154087" cy="930928"/>
          </a:xfrm>
          <a:prstGeom prst="rect">
            <a:avLst/>
          </a:prstGeom>
        </p:spPr>
        <p:txBody>
          <a:bodyPr vert="horz" lIns="0" rIns="0"/>
          <a:lstStyle>
            <a:lvl1pPr>
              <a:defRPr sz="3600">
                <a:solidFill>
                  <a:srgbClr val="1293BC"/>
                </a:solidFill>
                <a:latin typeface="Georgia"/>
                <a:cs typeface="Georgia"/>
              </a:defRPr>
            </a:lvl1pPr>
          </a:lstStyle>
          <a:p>
            <a:r>
              <a:rPr lang="en-US"/>
              <a:t>Click to edit Master title style</a:t>
            </a:r>
          </a:p>
        </p:txBody>
      </p:sp>
      <p:sp>
        <p:nvSpPr>
          <p:cNvPr id="11" name="Content Placeholder 10"/>
          <p:cNvSpPr>
            <a:spLocks noGrp="1"/>
          </p:cNvSpPr>
          <p:nvPr>
            <p:ph sz="quarter" idx="11"/>
          </p:nvPr>
        </p:nvSpPr>
        <p:spPr>
          <a:xfrm>
            <a:off x="609600" y="1154385"/>
            <a:ext cx="10104438" cy="4265613"/>
          </a:xfrm>
          <a:prstGeom prst="rect">
            <a:avLst/>
          </a:prstGeom>
        </p:spPr>
        <p:txBody>
          <a:bodyPr vert="horz" lIns="0" rIns="0"/>
          <a:lstStyle>
            <a:lvl1pPr>
              <a:defRPr sz="2600"/>
            </a:lvl1pPr>
            <a:lvl2pPr>
              <a:defRPr sz="2400"/>
            </a:lvl2pPr>
            <a:lvl3pPr>
              <a:defRPr sz="22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2">
            <a:extLst>
              <a:ext uri="{FF2B5EF4-FFF2-40B4-BE49-F238E27FC236}">
                <a16:creationId xmlns:a16="http://schemas.microsoft.com/office/drawing/2014/main" id="{113C35A4-359E-4002-BA8D-8113587068DF}"/>
              </a:ext>
            </a:extLst>
          </p:cNvPr>
          <p:cNvSpPr>
            <a:spLocks noGrp="1"/>
          </p:cNvSpPr>
          <p:nvPr>
            <p:ph type="sldNum" sz="quarter" idx="12"/>
          </p:nvPr>
        </p:nvSpPr>
        <p:spPr/>
        <p:txBody>
          <a:bodyPr/>
          <a:lstStyle>
            <a:lvl1pPr>
              <a:defRPr/>
            </a:lvl1pPr>
          </a:lstStyle>
          <a:p>
            <a:pPr>
              <a:defRPr/>
            </a:pPr>
            <a:fld id="{EF84F358-CAD3-437B-AC5B-EB7C5CAB8E7F}" type="slidenum">
              <a:rPr lang="en-US" altLang="en-US"/>
              <a:pPr>
                <a:defRPr/>
              </a:pPr>
              <a:t>‹#›</a:t>
            </a:fld>
            <a:endParaRPr lang="en-US" altLang="en-US"/>
          </a:p>
        </p:txBody>
      </p:sp>
    </p:spTree>
    <p:extLst>
      <p:ext uri="{BB962C8B-B14F-4D97-AF65-F5344CB8AC3E}">
        <p14:creationId xmlns:p14="http://schemas.microsoft.com/office/powerpoint/2010/main" val="26667714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Text Placeholder 10">
            <a:extLst>
              <a:ext uri="{FF2B5EF4-FFF2-40B4-BE49-F238E27FC236}">
                <a16:creationId xmlns:a16="http://schemas.microsoft.com/office/drawing/2014/main" id="{397943F6-0952-43DC-B299-2F03C4F433E2}"/>
              </a:ext>
            </a:extLst>
          </p:cNvPr>
          <p:cNvSpPr txBox="1">
            <a:spLocks/>
          </p:cNvSpPr>
          <p:nvPr userDrawn="1"/>
        </p:nvSpPr>
        <p:spPr>
          <a:xfrm>
            <a:off x="3948113" y="6289675"/>
            <a:ext cx="7096125" cy="322263"/>
          </a:xfrm>
          <a:prstGeom prst="rect">
            <a:avLst/>
          </a:prstGeom>
        </p:spPr>
        <p:txBody>
          <a:bodyPr/>
          <a:lstStyle>
            <a:lvl1pPr eaLnBrk="0" hangingPunct="0">
              <a:tabLst>
                <a:tab pos="2970213" algn="l"/>
                <a:tab pos="4230688" algn="l"/>
              </a:tabLst>
              <a:defRPr sz="2400">
                <a:solidFill>
                  <a:schemeClr val="tx1"/>
                </a:solidFill>
                <a:latin typeface="Times" pitchFamily="2" charset="0"/>
                <a:ea typeface="MS PGothic" panose="020B0600070205080204" pitchFamily="34" charset="-128"/>
              </a:defRPr>
            </a:lvl1pPr>
            <a:lvl2pPr marL="742950" indent="-285750" eaLnBrk="0" hangingPunct="0">
              <a:tabLst>
                <a:tab pos="2970213" algn="l"/>
                <a:tab pos="4230688" algn="l"/>
              </a:tabLst>
              <a:defRPr sz="2400">
                <a:solidFill>
                  <a:schemeClr val="tx1"/>
                </a:solidFill>
                <a:latin typeface="Times" pitchFamily="2" charset="0"/>
                <a:ea typeface="MS PGothic" panose="020B0600070205080204" pitchFamily="34" charset="-128"/>
              </a:defRPr>
            </a:lvl2pPr>
            <a:lvl3pPr marL="11430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3pPr>
            <a:lvl4pPr marL="16002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4pPr>
            <a:lvl5pPr marL="20574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9pPr>
          </a:lstStyle>
          <a:p>
            <a:pPr algn="r" eaLnBrk="1" hangingPunct="1">
              <a:spcBef>
                <a:spcPct val="20000"/>
              </a:spcBef>
              <a:buFont typeface="Arial" panose="020B0604020202020204" pitchFamily="34" charset="0"/>
              <a:buNone/>
              <a:defRPr/>
            </a:pPr>
            <a:r>
              <a:rPr lang="en-US" altLang="en-US" sz="1100" dirty="0">
                <a:solidFill>
                  <a:srgbClr val="0C5A2A"/>
                </a:solidFill>
                <a:latin typeface="Arial" panose="020B0604020202020204" pitchFamily="34" charset="0"/>
                <a:cs typeface="Arial" panose="020B0604020202020204" pitchFamily="34" charset="0"/>
              </a:rPr>
              <a:t>Family Resource Centers – 202</a:t>
            </a:r>
            <a:r>
              <a:rPr lang="en-US" altLang="en-US" sz="1100" b="0" dirty="0">
                <a:solidFill>
                  <a:srgbClr val="0C5A2A"/>
                </a:solidFill>
                <a:latin typeface="Arial" panose="020B0604020202020204" pitchFamily="34" charset="0"/>
                <a:cs typeface="Arial" panose="020B0604020202020204" pitchFamily="34" charset="0"/>
              </a:rPr>
              <a:t>6</a:t>
            </a:r>
          </a:p>
        </p:txBody>
      </p:sp>
      <p:cxnSp>
        <p:nvCxnSpPr>
          <p:cNvPr id="6" name="Straight Connector 5">
            <a:extLst>
              <a:ext uri="{FF2B5EF4-FFF2-40B4-BE49-F238E27FC236}">
                <a16:creationId xmlns:a16="http://schemas.microsoft.com/office/drawing/2014/main" id="{3782D299-B6D2-4592-8AC7-873FD67B744E}"/>
              </a:ext>
            </a:extLst>
          </p:cNvPr>
          <p:cNvCxnSpPr>
            <a:cxnSpLocks/>
          </p:cNvCxnSpPr>
          <p:nvPr userDrawn="1"/>
        </p:nvCxnSpPr>
        <p:spPr>
          <a:xfrm>
            <a:off x="609600" y="866775"/>
            <a:ext cx="10974388" cy="0"/>
          </a:xfrm>
          <a:prstGeom prst="line">
            <a:avLst/>
          </a:prstGeom>
          <a:ln w="12700">
            <a:solidFill>
              <a:srgbClr val="1293BC"/>
            </a:solidFill>
          </a:ln>
          <a:effectLst/>
        </p:spPr>
        <p:style>
          <a:lnRef idx="2">
            <a:schemeClr val="accent1"/>
          </a:lnRef>
          <a:fillRef idx="0">
            <a:schemeClr val="accent1"/>
          </a:fillRef>
          <a:effectRef idx="1">
            <a:schemeClr val="accent1"/>
          </a:effectRef>
          <a:fontRef idx="minor">
            <a:schemeClr val="tx1"/>
          </a:fontRef>
        </p:style>
      </p:cxnSp>
      <p:sp>
        <p:nvSpPr>
          <p:cNvPr id="12" name="Title 11"/>
          <p:cNvSpPr>
            <a:spLocks noGrp="1"/>
          </p:cNvSpPr>
          <p:nvPr>
            <p:ph type="title"/>
          </p:nvPr>
        </p:nvSpPr>
        <p:spPr>
          <a:xfrm>
            <a:off x="609600" y="227013"/>
            <a:ext cx="11154086" cy="930928"/>
          </a:xfrm>
          <a:prstGeom prst="rect">
            <a:avLst/>
          </a:prstGeom>
        </p:spPr>
        <p:txBody>
          <a:bodyPr vert="horz" lIns="0" rIns="0"/>
          <a:lstStyle>
            <a:lvl1pPr>
              <a:defRPr sz="3600">
                <a:solidFill>
                  <a:srgbClr val="1293BC"/>
                </a:solidFill>
                <a:latin typeface="Georgia"/>
                <a:cs typeface="Georgia"/>
              </a:defRPr>
            </a:lvl1pPr>
          </a:lstStyle>
          <a:p>
            <a:r>
              <a:rPr lang="en-US"/>
              <a:t>Click to edit Master title style</a:t>
            </a:r>
          </a:p>
        </p:txBody>
      </p:sp>
      <p:sp>
        <p:nvSpPr>
          <p:cNvPr id="11" name="Content Placeholder 10"/>
          <p:cNvSpPr>
            <a:spLocks noGrp="1"/>
          </p:cNvSpPr>
          <p:nvPr>
            <p:ph sz="quarter" idx="11"/>
          </p:nvPr>
        </p:nvSpPr>
        <p:spPr>
          <a:xfrm>
            <a:off x="609600" y="1154385"/>
            <a:ext cx="4800600" cy="4265613"/>
          </a:xfrm>
          <a:prstGeom prst="rect">
            <a:avLst/>
          </a:prstGeom>
        </p:spPr>
        <p:txBody>
          <a:bodyPr vert="horz" lIns="0" rIns="0"/>
          <a:lstStyle>
            <a:lvl1pPr>
              <a:defRPr sz="2600"/>
            </a:lvl1pPr>
            <a:lvl2pPr>
              <a:defRPr sz="2400"/>
            </a:lvl2pPr>
            <a:lvl3pPr>
              <a:defRPr sz="22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0"/>
          <p:cNvSpPr>
            <a:spLocks noGrp="1"/>
          </p:cNvSpPr>
          <p:nvPr>
            <p:ph sz="quarter" idx="13"/>
          </p:nvPr>
        </p:nvSpPr>
        <p:spPr>
          <a:xfrm>
            <a:off x="5638801" y="1154385"/>
            <a:ext cx="4800600" cy="4265613"/>
          </a:xfrm>
          <a:prstGeom prst="rect">
            <a:avLst/>
          </a:prstGeom>
        </p:spPr>
        <p:txBody>
          <a:bodyPr vert="horz" lIns="0" rIns="0"/>
          <a:lstStyle>
            <a:lvl1pPr>
              <a:defRPr sz="2600"/>
            </a:lvl1pPr>
            <a:lvl2pPr>
              <a:defRPr sz="2400"/>
            </a:lvl2pPr>
            <a:lvl3pPr>
              <a:defRPr sz="22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2">
            <a:extLst>
              <a:ext uri="{FF2B5EF4-FFF2-40B4-BE49-F238E27FC236}">
                <a16:creationId xmlns:a16="http://schemas.microsoft.com/office/drawing/2014/main" id="{0E554328-04DE-4363-8424-DDAF2375E388}"/>
              </a:ext>
            </a:extLst>
          </p:cNvPr>
          <p:cNvSpPr>
            <a:spLocks noGrp="1"/>
          </p:cNvSpPr>
          <p:nvPr>
            <p:ph type="sldNum" sz="quarter" idx="14"/>
          </p:nvPr>
        </p:nvSpPr>
        <p:spPr/>
        <p:txBody>
          <a:bodyPr/>
          <a:lstStyle>
            <a:lvl1pPr>
              <a:defRPr/>
            </a:lvl1pPr>
          </a:lstStyle>
          <a:p>
            <a:pPr>
              <a:defRPr/>
            </a:pPr>
            <a:fld id="{808EC13F-7936-4E5C-A92E-A1C90EE42D40}" type="slidenum">
              <a:rPr lang="en-US" altLang="en-US"/>
              <a:pPr>
                <a:defRPr/>
              </a:pPr>
              <a:t>‹#›</a:t>
            </a:fld>
            <a:endParaRPr lang="en-US" altLang="en-US"/>
          </a:p>
        </p:txBody>
      </p:sp>
    </p:spTree>
    <p:extLst>
      <p:ext uri="{BB962C8B-B14F-4D97-AF65-F5344CB8AC3E}">
        <p14:creationId xmlns:p14="http://schemas.microsoft.com/office/powerpoint/2010/main" val="457860511"/>
      </p:ext>
    </p:extLst>
  </p:cSld>
  <p:clrMapOvr>
    <a:masterClrMapping/>
  </p:clrMapOvr>
  <p:transition spd="slow"/>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55F7687-3C79-4D67-B713-2B1E9CAA3A38}"/>
              </a:ext>
            </a:extLst>
          </p:cNvPr>
          <p:cNvSpPr/>
          <p:nvPr userDrawn="1"/>
        </p:nvSpPr>
        <p:spPr>
          <a:xfrm>
            <a:off x="0" y="0"/>
            <a:ext cx="12192000" cy="4384675"/>
          </a:xfrm>
          <a:prstGeom prst="rect">
            <a:avLst/>
          </a:prstGeom>
          <a:gradFill>
            <a:gsLst>
              <a:gs pos="0">
                <a:schemeClr val="bg1">
                  <a:alpha val="0"/>
                </a:schemeClr>
              </a:gs>
              <a:gs pos="100000">
                <a:srgbClr val="1293BC">
                  <a:alpha val="50000"/>
                </a:srgb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4" name="Text Placeholder 10">
            <a:extLst>
              <a:ext uri="{FF2B5EF4-FFF2-40B4-BE49-F238E27FC236}">
                <a16:creationId xmlns:a16="http://schemas.microsoft.com/office/drawing/2014/main" id="{BDC1DB81-49BC-44D1-B00F-5E521053E173}"/>
              </a:ext>
            </a:extLst>
          </p:cNvPr>
          <p:cNvSpPr txBox="1">
            <a:spLocks/>
          </p:cNvSpPr>
          <p:nvPr userDrawn="1"/>
        </p:nvSpPr>
        <p:spPr>
          <a:xfrm>
            <a:off x="3948113" y="6289675"/>
            <a:ext cx="7096125" cy="322263"/>
          </a:xfrm>
          <a:prstGeom prst="rect">
            <a:avLst/>
          </a:prstGeom>
        </p:spPr>
        <p:txBody>
          <a:bodyPr/>
          <a:lstStyle>
            <a:lvl1pPr eaLnBrk="0" hangingPunct="0">
              <a:tabLst>
                <a:tab pos="2970213" algn="l"/>
                <a:tab pos="4230688" algn="l"/>
              </a:tabLst>
              <a:defRPr sz="2400">
                <a:solidFill>
                  <a:schemeClr val="tx1"/>
                </a:solidFill>
                <a:latin typeface="Times" pitchFamily="2" charset="0"/>
                <a:ea typeface="MS PGothic" panose="020B0600070205080204" pitchFamily="34" charset="-128"/>
              </a:defRPr>
            </a:lvl1pPr>
            <a:lvl2pPr marL="742950" indent="-285750" eaLnBrk="0" hangingPunct="0">
              <a:tabLst>
                <a:tab pos="2970213" algn="l"/>
                <a:tab pos="4230688" algn="l"/>
              </a:tabLst>
              <a:defRPr sz="2400">
                <a:solidFill>
                  <a:schemeClr val="tx1"/>
                </a:solidFill>
                <a:latin typeface="Times" pitchFamily="2" charset="0"/>
                <a:ea typeface="MS PGothic" panose="020B0600070205080204" pitchFamily="34" charset="-128"/>
              </a:defRPr>
            </a:lvl2pPr>
            <a:lvl3pPr marL="11430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3pPr>
            <a:lvl4pPr marL="16002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4pPr>
            <a:lvl5pPr marL="2057400" indent="-228600" eaLnBrk="0" hangingPunct="0">
              <a:tabLst>
                <a:tab pos="2970213" algn="l"/>
                <a:tab pos="4230688" algn="l"/>
              </a:tabLst>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tabLst>
                <a:tab pos="2970213" algn="l"/>
                <a:tab pos="4230688" algn="l"/>
              </a:tabLst>
              <a:defRPr sz="2400">
                <a:solidFill>
                  <a:schemeClr val="tx1"/>
                </a:solidFill>
                <a:latin typeface="Times" pitchFamily="2" charset="0"/>
                <a:ea typeface="MS PGothic" panose="020B0600070205080204" pitchFamily="34" charset="-128"/>
              </a:defRPr>
            </a:lvl9pPr>
          </a:lstStyle>
          <a:p>
            <a:pPr algn="r" eaLnBrk="1" hangingPunct="1">
              <a:spcBef>
                <a:spcPct val="20000"/>
              </a:spcBef>
              <a:buFont typeface="Arial" panose="020B0604020202020204" pitchFamily="34" charset="0"/>
              <a:buNone/>
              <a:defRPr/>
            </a:pPr>
            <a:r>
              <a:rPr lang="en-US" altLang="en-US" sz="1100" dirty="0">
                <a:solidFill>
                  <a:srgbClr val="0C5A2A"/>
                </a:solidFill>
                <a:latin typeface="Arial" panose="020B0604020202020204" pitchFamily="34" charset="0"/>
                <a:cs typeface="Arial" panose="020B0604020202020204" pitchFamily="34" charset="0"/>
              </a:rPr>
              <a:t>Family Resource Centers – 2026</a:t>
            </a:r>
          </a:p>
        </p:txBody>
      </p:sp>
      <p:sp>
        <p:nvSpPr>
          <p:cNvPr id="9" name="Title 1"/>
          <p:cNvSpPr>
            <a:spLocks noGrp="1"/>
          </p:cNvSpPr>
          <p:nvPr>
            <p:ph type="ctrTitle"/>
          </p:nvPr>
        </p:nvSpPr>
        <p:spPr>
          <a:xfrm>
            <a:off x="605367" y="2207188"/>
            <a:ext cx="10632018" cy="2176921"/>
          </a:xfrm>
          <a:prstGeom prst="rect">
            <a:avLst/>
          </a:prstGeom>
        </p:spPr>
        <p:txBody>
          <a:bodyPr anchor="t" anchorCtr="0">
            <a:noAutofit/>
          </a:bodyPr>
          <a:lstStyle>
            <a:lvl1pPr algn="ctr">
              <a:defRPr sz="4000" baseline="0">
                <a:solidFill>
                  <a:srgbClr val="1293BC"/>
                </a:solidFill>
                <a:latin typeface="Georgia"/>
                <a:cs typeface="Georgia"/>
              </a:defRPr>
            </a:lvl1pPr>
          </a:lstStyle>
          <a:p>
            <a:r>
              <a:rPr lang="en-US"/>
              <a:t>Click to edit Master title style</a:t>
            </a:r>
          </a:p>
        </p:txBody>
      </p:sp>
      <p:sp>
        <p:nvSpPr>
          <p:cNvPr id="5" name="Slide Number Placeholder 4">
            <a:extLst>
              <a:ext uri="{FF2B5EF4-FFF2-40B4-BE49-F238E27FC236}">
                <a16:creationId xmlns:a16="http://schemas.microsoft.com/office/drawing/2014/main" id="{D786668B-BD37-4EBE-A95E-5BEEE705CB74}"/>
              </a:ext>
            </a:extLst>
          </p:cNvPr>
          <p:cNvSpPr>
            <a:spLocks noGrp="1"/>
          </p:cNvSpPr>
          <p:nvPr>
            <p:ph type="sldNum" sz="quarter" idx="10"/>
          </p:nvPr>
        </p:nvSpPr>
        <p:spPr>
          <a:xfrm>
            <a:off x="11237913" y="6396038"/>
            <a:ext cx="781050" cy="365125"/>
          </a:xfrm>
        </p:spPr>
        <p:txBody>
          <a:bodyPr/>
          <a:lstStyle>
            <a:lvl1pPr>
              <a:defRPr/>
            </a:lvl1pPr>
          </a:lstStyle>
          <a:p>
            <a:pPr>
              <a:defRPr/>
            </a:pPr>
            <a:fld id="{32E44E11-0D9A-4468-9519-3349917B5079}" type="slidenum">
              <a:rPr lang="en-US" altLang="en-US"/>
              <a:pPr>
                <a:defRPr/>
              </a:pPr>
              <a:t>‹#›</a:t>
            </a:fld>
            <a:endParaRPr lang="en-US" altLang="en-US"/>
          </a:p>
        </p:txBody>
      </p:sp>
    </p:spTree>
    <p:extLst>
      <p:ext uri="{BB962C8B-B14F-4D97-AF65-F5344CB8AC3E}">
        <p14:creationId xmlns:p14="http://schemas.microsoft.com/office/powerpoint/2010/main" val="4849136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8AB6D3B4-0D91-4370-B4B1-0034B3A15CDD}"/>
              </a:ext>
            </a:extLst>
          </p:cNvPr>
          <p:cNvSpPr>
            <a:spLocks noGrp="1"/>
          </p:cNvSpPr>
          <p:nvPr>
            <p:ph type="sldNum" sz="quarter" idx="4"/>
          </p:nvPr>
        </p:nvSpPr>
        <p:spPr>
          <a:xfrm>
            <a:off x="11234738" y="6394450"/>
            <a:ext cx="781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0C5A2A"/>
                </a:solidFill>
                <a:latin typeface="Arial" panose="020B0604020202020204" pitchFamily="34" charset="0"/>
                <a:cs typeface="Arial" panose="020B0604020202020204" pitchFamily="34" charset="0"/>
              </a:defRPr>
            </a:lvl1pPr>
          </a:lstStyle>
          <a:p>
            <a:pPr>
              <a:defRPr/>
            </a:pPr>
            <a:fld id="{CD3FB654-5F37-42CB-A201-647130C7A5F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512" r:id="rId1"/>
    <p:sldLayoutId id="2147485513" r:id="rId2"/>
    <p:sldLayoutId id="2147485514" r:id="rId3"/>
    <p:sldLayoutId id="2147485515" r:id="rId4"/>
  </p:sldLayoutIdLst>
  <p:hf hdr="0" dt="0"/>
  <p:txStyles>
    <p:titleStyle>
      <a:lvl1pPr algn="l" rtl="0" eaLnBrk="0" fontAlgn="base" hangingPunct="0">
        <a:spcBef>
          <a:spcPct val="0"/>
        </a:spcBef>
        <a:spcAft>
          <a:spcPct val="0"/>
        </a:spcAft>
        <a:defRPr sz="4000" kern="1200">
          <a:solidFill>
            <a:srgbClr val="003399"/>
          </a:solidFill>
          <a:latin typeface="Arial"/>
          <a:ea typeface="MS PGothic" panose="020B0600070205080204" pitchFamily="34" charset="-128"/>
          <a:cs typeface="Arial"/>
        </a:defRPr>
      </a:lvl1pPr>
      <a:lvl2pPr algn="l" rtl="0" eaLnBrk="0" fontAlgn="base" hangingPunct="0">
        <a:spcBef>
          <a:spcPct val="0"/>
        </a:spcBef>
        <a:spcAft>
          <a:spcPct val="0"/>
        </a:spcAft>
        <a:defRPr sz="4000">
          <a:solidFill>
            <a:srgbClr val="003399"/>
          </a:solidFill>
          <a:latin typeface="Arial" charset="0"/>
          <a:ea typeface="MS PGothic" panose="020B0600070205080204" pitchFamily="34" charset="-128"/>
          <a:cs typeface="Arial" panose="020B0604020202020204" pitchFamily="34" charset="0"/>
        </a:defRPr>
      </a:lvl2pPr>
      <a:lvl3pPr algn="l" rtl="0" eaLnBrk="0" fontAlgn="base" hangingPunct="0">
        <a:spcBef>
          <a:spcPct val="0"/>
        </a:spcBef>
        <a:spcAft>
          <a:spcPct val="0"/>
        </a:spcAft>
        <a:defRPr sz="4000">
          <a:solidFill>
            <a:srgbClr val="003399"/>
          </a:solidFill>
          <a:latin typeface="Arial" charset="0"/>
          <a:ea typeface="MS PGothic" panose="020B0600070205080204" pitchFamily="34" charset="-128"/>
          <a:cs typeface="Arial" panose="020B0604020202020204" pitchFamily="34" charset="0"/>
        </a:defRPr>
      </a:lvl3pPr>
      <a:lvl4pPr algn="l" rtl="0" eaLnBrk="0" fontAlgn="base" hangingPunct="0">
        <a:spcBef>
          <a:spcPct val="0"/>
        </a:spcBef>
        <a:spcAft>
          <a:spcPct val="0"/>
        </a:spcAft>
        <a:defRPr sz="4000">
          <a:solidFill>
            <a:srgbClr val="003399"/>
          </a:solidFill>
          <a:latin typeface="Arial" charset="0"/>
          <a:ea typeface="MS PGothic" panose="020B0600070205080204" pitchFamily="34" charset="-128"/>
          <a:cs typeface="Arial" panose="020B0604020202020204" pitchFamily="34" charset="0"/>
        </a:defRPr>
      </a:lvl4pPr>
      <a:lvl5pPr algn="l" rtl="0" eaLnBrk="0" fontAlgn="base" hangingPunct="0">
        <a:spcBef>
          <a:spcPct val="0"/>
        </a:spcBef>
        <a:spcAft>
          <a:spcPct val="0"/>
        </a:spcAft>
        <a:defRPr sz="4000">
          <a:solidFill>
            <a:srgbClr val="003399"/>
          </a:solidFill>
          <a:latin typeface="Arial" charset="0"/>
          <a:ea typeface="MS PGothic" panose="020B0600070205080204" pitchFamily="34" charset="-128"/>
          <a:cs typeface="Arial" panose="020B0604020202020204" pitchFamily="34" charset="0"/>
        </a:defRPr>
      </a:lvl5pPr>
      <a:lvl6pPr marL="457200" algn="l" rtl="0" fontAlgn="base">
        <a:spcBef>
          <a:spcPct val="0"/>
        </a:spcBef>
        <a:spcAft>
          <a:spcPct val="0"/>
        </a:spcAft>
        <a:defRPr sz="4000">
          <a:solidFill>
            <a:srgbClr val="003399"/>
          </a:solidFill>
          <a:latin typeface="Arial" charset="0"/>
          <a:ea typeface="ＭＳ Ｐゴシック" charset="0"/>
        </a:defRPr>
      </a:lvl6pPr>
      <a:lvl7pPr marL="914400" algn="l" rtl="0" fontAlgn="base">
        <a:spcBef>
          <a:spcPct val="0"/>
        </a:spcBef>
        <a:spcAft>
          <a:spcPct val="0"/>
        </a:spcAft>
        <a:defRPr sz="4000">
          <a:solidFill>
            <a:srgbClr val="003399"/>
          </a:solidFill>
          <a:latin typeface="Arial" charset="0"/>
          <a:ea typeface="ＭＳ Ｐゴシック" charset="0"/>
        </a:defRPr>
      </a:lvl7pPr>
      <a:lvl8pPr marL="1371600" algn="l" rtl="0" fontAlgn="base">
        <a:spcBef>
          <a:spcPct val="0"/>
        </a:spcBef>
        <a:spcAft>
          <a:spcPct val="0"/>
        </a:spcAft>
        <a:defRPr sz="4000">
          <a:solidFill>
            <a:srgbClr val="003399"/>
          </a:solidFill>
          <a:latin typeface="Arial" charset="0"/>
          <a:ea typeface="ＭＳ Ｐゴシック" charset="0"/>
        </a:defRPr>
      </a:lvl8pPr>
      <a:lvl9pPr marL="1828800" algn="l" rtl="0" fontAlgn="base">
        <a:spcBef>
          <a:spcPct val="0"/>
        </a:spcBef>
        <a:spcAft>
          <a:spcPct val="0"/>
        </a:spcAft>
        <a:defRPr sz="4000">
          <a:solidFill>
            <a:srgbClr val="003399"/>
          </a:solidFill>
          <a:latin typeface="Arial"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600" kern="1200">
          <a:solidFill>
            <a:schemeClr val="tx1"/>
          </a:solidFill>
          <a:latin typeface="Arial"/>
          <a:ea typeface="MS PGothic" panose="020B0600070205080204" pitchFamily="34" charset="-128"/>
          <a:cs typeface="Arial"/>
        </a:defRPr>
      </a:lvl1pPr>
      <a:lvl2pPr marL="739775" indent="-33655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S PGothic" panose="020B0600070205080204" pitchFamily="34" charset="-128"/>
          <a:cs typeface="Arial"/>
        </a:defRPr>
      </a:lvl2pPr>
      <a:lvl3pPr marL="1030288" indent="-230188"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S PGothic" panose="020B0600070205080204" pitchFamily="34" charset="-128"/>
          <a:cs typeface="Arial"/>
        </a:defRPr>
      </a:lvl3pPr>
      <a:lvl4pPr marL="1374775" indent="-2921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Arial"/>
        </a:defRPr>
      </a:lvl4pPr>
      <a:lvl5pPr marL="1658938" indent="-231775"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rcma.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https/assessingparenting.com/log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4B18EA0-EAB9-4ED3-8016-351AFAE6492E}"/>
              </a:ext>
            </a:extLst>
          </p:cNvPr>
          <p:cNvSpPr>
            <a:spLocks noGrp="1"/>
          </p:cNvSpPr>
          <p:nvPr>
            <p:ph type="ctrTitle"/>
          </p:nvPr>
        </p:nvSpPr>
        <p:spPr bwMode="auto">
          <a:xfrm>
            <a:off x="609600" y="2217738"/>
            <a:ext cx="10104438" cy="704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altLang="en-US">
                <a:latin typeface="Georgia" panose="02040502050405020303" pitchFamily="18" charset="0"/>
                <a:cs typeface="Arial" panose="020B0604020202020204" pitchFamily="34" charset="0"/>
              </a:rPr>
              <a:t>Family Resource Centers</a:t>
            </a:r>
          </a:p>
        </p:txBody>
      </p:sp>
      <p:sp>
        <p:nvSpPr>
          <p:cNvPr id="8195" name="Subtitle 2">
            <a:extLst>
              <a:ext uri="{FF2B5EF4-FFF2-40B4-BE49-F238E27FC236}">
                <a16:creationId xmlns:a16="http://schemas.microsoft.com/office/drawing/2014/main" id="{CC66ACF8-EE3A-4712-BB78-8AF5F5B20D6A}"/>
              </a:ext>
            </a:extLst>
          </p:cNvPr>
          <p:cNvSpPr>
            <a:spLocks noGrp="1"/>
          </p:cNvSpPr>
          <p:nvPr>
            <p:ph type="subTitle" idx="1"/>
          </p:nvPr>
        </p:nvSpPr>
        <p:spPr bwMode="auto">
          <a:xfrm>
            <a:off x="609600" y="2900363"/>
            <a:ext cx="10104438" cy="79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altLang="en-US">
                <a:latin typeface="Georgia" panose="02040502050405020303" pitchFamily="18" charset="0"/>
                <a:cs typeface="Arial" panose="020B0604020202020204" pitchFamily="34" charset="0"/>
              </a:rPr>
              <a:t>Adult Adolescent Parenting Inventory (AAPI) Data Entry Revised June 2026</a:t>
            </a:r>
          </a:p>
          <a:p>
            <a:pPr eaLnBrk="1" hangingPunct="1"/>
            <a:endParaRPr lang="en-US" altLang="en-US">
              <a:latin typeface="Georgia" panose="02040502050405020303" pitchFamily="18"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47E-D814-7BC2-C0BB-7976A73F99B8}"/>
              </a:ext>
            </a:extLst>
          </p:cNvPr>
          <p:cNvSpPr>
            <a:spLocks noGrp="1"/>
          </p:cNvSpPr>
          <p:nvPr>
            <p:ph type="title"/>
          </p:nvPr>
        </p:nvSpPr>
        <p:spPr/>
        <p:txBody>
          <a:bodyPr/>
          <a:lstStyle/>
          <a:p>
            <a:r>
              <a:rPr lang="en-US" dirty="0"/>
              <a:t>AAPI Data Entry in the CRM – Form B (Post-Test) </a:t>
            </a:r>
          </a:p>
        </p:txBody>
      </p:sp>
      <p:sp>
        <p:nvSpPr>
          <p:cNvPr id="3" name="Content Placeholder 2">
            <a:extLst>
              <a:ext uri="{FF2B5EF4-FFF2-40B4-BE49-F238E27FC236}">
                <a16:creationId xmlns:a16="http://schemas.microsoft.com/office/drawing/2014/main" id="{13C577F9-2415-1EBD-7BBF-0E3A6693EA93}"/>
              </a:ext>
            </a:extLst>
          </p:cNvPr>
          <p:cNvSpPr>
            <a:spLocks noGrp="1"/>
          </p:cNvSpPr>
          <p:nvPr>
            <p:ph sz="quarter" idx="11"/>
          </p:nvPr>
        </p:nvSpPr>
        <p:spPr/>
        <p:txBody>
          <a:bodyPr/>
          <a:lstStyle/>
          <a:p>
            <a:r>
              <a:rPr lang="en-US" sz="2000" dirty="0"/>
              <a:t>Once a family member completes AAPI Form B for a parenting program, be sure to check of the indicator “Post-Test Completed” under the main service provision screen. </a:t>
            </a:r>
          </a:p>
          <a:p>
            <a:r>
              <a:rPr lang="en-US" sz="2000" dirty="0"/>
              <a:t>Go to that Family Member </a:t>
            </a:r>
            <a:r>
              <a:rPr lang="en-US" sz="2000" dirty="0">
                <a:sym typeface="Wingdings" panose="05000000000000000000" pitchFamily="2" charset="2"/>
              </a:rPr>
              <a:t> Services Provisions</a:t>
            </a:r>
          </a:p>
          <a:p>
            <a:r>
              <a:rPr lang="en-US" sz="2000" dirty="0">
                <a:sym typeface="Wingdings" panose="05000000000000000000" pitchFamily="2" charset="2"/>
              </a:rPr>
              <a:t>You will see a list of all active service provision types for that family member. </a:t>
            </a:r>
          </a:p>
          <a:p>
            <a:r>
              <a:rPr lang="en-US" sz="2000" dirty="0">
                <a:sym typeface="Wingdings" panose="05000000000000000000" pitchFamily="2" charset="2"/>
              </a:rPr>
              <a:t>Select the parenting program service provision, which will take you to that main service provision screen. </a:t>
            </a:r>
          </a:p>
          <a:p>
            <a:endParaRPr lang="en-US" sz="2000" dirty="0">
              <a:sym typeface="Wingdings" panose="05000000000000000000" pitchFamily="2" charset="2"/>
            </a:endParaRPr>
          </a:p>
          <a:p>
            <a:endParaRPr lang="en-US" sz="2000" dirty="0">
              <a:sym typeface="Wingdings" panose="05000000000000000000" pitchFamily="2" charset="2"/>
            </a:endParaRPr>
          </a:p>
          <a:p>
            <a:endParaRPr lang="en-US" sz="2000" dirty="0">
              <a:sym typeface="Wingdings" panose="05000000000000000000" pitchFamily="2" charset="2"/>
            </a:endParaRPr>
          </a:p>
          <a:p>
            <a:endParaRPr lang="en-US" sz="2000" dirty="0">
              <a:sym typeface="Wingdings" panose="05000000000000000000" pitchFamily="2" charset="2"/>
            </a:endParaRPr>
          </a:p>
          <a:p>
            <a:r>
              <a:rPr lang="en-US" sz="2000" dirty="0">
                <a:sym typeface="Wingdings" panose="05000000000000000000" pitchFamily="2" charset="2"/>
              </a:rPr>
              <a:t>Within that record, check off the “Post-Test Completed” box and enter the date it was completed. </a:t>
            </a:r>
            <a:r>
              <a:rPr lang="en-US" sz="2000" dirty="0"/>
              <a:t> </a:t>
            </a:r>
          </a:p>
          <a:p>
            <a:endParaRPr lang="en-US" dirty="0"/>
          </a:p>
        </p:txBody>
      </p:sp>
      <p:sp>
        <p:nvSpPr>
          <p:cNvPr id="4" name="Slide Number Placeholder 3">
            <a:extLst>
              <a:ext uri="{FF2B5EF4-FFF2-40B4-BE49-F238E27FC236}">
                <a16:creationId xmlns:a16="http://schemas.microsoft.com/office/drawing/2014/main" id="{F3A054E2-239B-A972-8250-1DF79507D81B}"/>
              </a:ext>
            </a:extLst>
          </p:cNvPr>
          <p:cNvSpPr>
            <a:spLocks noGrp="1"/>
          </p:cNvSpPr>
          <p:nvPr>
            <p:ph type="sldNum" sz="quarter" idx="12"/>
          </p:nvPr>
        </p:nvSpPr>
        <p:spPr/>
        <p:txBody>
          <a:bodyPr/>
          <a:lstStyle/>
          <a:p>
            <a:pPr>
              <a:defRPr/>
            </a:pPr>
            <a:fld id="{EF84F358-CAD3-437B-AC5B-EB7C5CAB8E7F}" type="slidenum">
              <a:rPr lang="en-US" altLang="en-US" smtClean="0"/>
              <a:pPr>
                <a:defRPr/>
              </a:pPr>
              <a:t>10</a:t>
            </a:fld>
            <a:endParaRPr lang="en-US" altLang="en-US"/>
          </a:p>
        </p:txBody>
      </p:sp>
      <p:pic>
        <p:nvPicPr>
          <p:cNvPr id="6" name="Picture 5">
            <a:extLst>
              <a:ext uri="{FF2B5EF4-FFF2-40B4-BE49-F238E27FC236}">
                <a16:creationId xmlns:a16="http://schemas.microsoft.com/office/drawing/2014/main" id="{29CDB018-3B5B-6163-1157-956A5C23E18B}"/>
              </a:ext>
            </a:extLst>
          </p:cNvPr>
          <p:cNvPicPr>
            <a:picLocks noChangeAspect="1"/>
          </p:cNvPicPr>
          <p:nvPr/>
        </p:nvPicPr>
        <p:blipFill>
          <a:blip r:embed="rId2"/>
          <a:srcRect r="32178" b="16099"/>
          <a:stretch>
            <a:fillRect/>
          </a:stretch>
        </p:blipFill>
        <p:spPr>
          <a:xfrm>
            <a:off x="3123534" y="2958102"/>
            <a:ext cx="7590504" cy="1636186"/>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6F9FD902-FDDC-CC90-5764-E338A1093717}"/>
              </a:ext>
            </a:extLst>
          </p:cNvPr>
          <p:cNvCxnSpPr/>
          <p:nvPr/>
        </p:nvCxnSpPr>
        <p:spPr>
          <a:xfrm flipH="1">
            <a:off x="8139303" y="3168396"/>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56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A8BEF7-1FEE-7BB3-18FF-501E7AD4B8F4}"/>
              </a:ext>
            </a:extLst>
          </p:cNvPr>
          <p:cNvSpPr>
            <a:spLocks noGrp="1"/>
          </p:cNvSpPr>
          <p:nvPr>
            <p:ph type="ctrTitle"/>
          </p:nvPr>
        </p:nvSpPr>
        <p:spPr/>
        <p:txBody>
          <a:bodyPr/>
          <a:lstStyle/>
          <a:p>
            <a:r>
              <a:rPr lang="en-US"/>
              <a:t>Screenshots for Reference</a:t>
            </a:r>
          </a:p>
        </p:txBody>
      </p:sp>
      <p:sp>
        <p:nvSpPr>
          <p:cNvPr id="4" name="Slide Number Placeholder 3">
            <a:extLst>
              <a:ext uri="{FF2B5EF4-FFF2-40B4-BE49-F238E27FC236}">
                <a16:creationId xmlns:a16="http://schemas.microsoft.com/office/drawing/2014/main" id="{A73B5D5B-3295-8F6B-00CB-FA647980B78F}"/>
              </a:ext>
            </a:extLst>
          </p:cNvPr>
          <p:cNvSpPr>
            <a:spLocks noGrp="1"/>
          </p:cNvSpPr>
          <p:nvPr>
            <p:ph type="sldNum" sz="quarter" idx="10"/>
          </p:nvPr>
        </p:nvSpPr>
        <p:spPr/>
        <p:txBody>
          <a:bodyPr/>
          <a:lstStyle/>
          <a:p>
            <a:pPr>
              <a:defRPr/>
            </a:pPr>
            <a:fld id="{EF84F358-CAD3-437B-AC5B-EB7C5CAB8E7F}" type="slidenum">
              <a:rPr lang="en-US" altLang="en-US" smtClean="0"/>
              <a:pPr>
                <a:defRPr/>
              </a:pPr>
              <a:t>11</a:t>
            </a:fld>
            <a:endParaRPr lang="en-US" altLang="en-US"/>
          </a:p>
        </p:txBody>
      </p:sp>
    </p:spTree>
    <p:extLst>
      <p:ext uri="{BB962C8B-B14F-4D97-AF65-F5344CB8AC3E}">
        <p14:creationId xmlns:p14="http://schemas.microsoft.com/office/powerpoint/2010/main" val="90736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AF23D-08EB-8C36-5215-4C2AC29CA590}"/>
              </a:ext>
            </a:extLst>
          </p:cNvPr>
          <p:cNvSpPr>
            <a:spLocks noGrp="1"/>
          </p:cNvSpPr>
          <p:nvPr>
            <p:ph type="title"/>
          </p:nvPr>
        </p:nvSpPr>
        <p:spPr/>
        <p:txBody>
          <a:bodyPr/>
          <a:lstStyle/>
          <a:p>
            <a:r>
              <a:rPr lang="en-US"/>
              <a:t>Adding a Program in Assessing Parenting</a:t>
            </a:r>
          </a:p>
        </p:txBody>
      </p:sp>
      <p:sp>
        <p:nvSpPr>
          <p:cNvPr id="4" name="Slide Number Placeholder 3">
            <a:extLst>
              <a:ext uri="{FF2B5EF4-FFF2-40B4-BE49-F238E27FC236}">
                <a16:creationId xmlns:a16="http://schemas.microsoft.com/office/drawing/2014/main" id="{2C643541-28F7-E8B4-F987-F3C1A0A5B1BB}"/>
              </a:ext>
            </a:extLst>
          </p:cNvPr>
          <p:cNvSpPr>
            <a:spLocks noGrp="1"/>
          </p:cNvSpPr>
          <p:nvPr>
            <p:ph type="sldNum" sz="quarter" idx="12"/>
          </p:nvPr>
        </p:nvSpPr>
        <p:spPr/>
        <p:txBody>
          <a:bodyPr/>
          <a:lstStyle/>
          <a:p>
            <a:pPr>
              <a:defRPr/>
            </a:pPr>
            <a:fld id="{EF84F358-CAD3-437B-AC5B-EB7C5CAB8E7F}" type="slidenum">
              <a:rPr lang="en-US" altLang="en-US" smtClean="0"/>
              <a:pPr>
                <a:defRPr/>
              </a:pPr>
              <a:t>12</a:t>
            </a:fld>
            <a:endParaRPr lang="en-US" altLang="en-US"/>
          </a:p>
        </p:txBody>
      </p:sp>
      <p:pic>
        <p:nvPicPr>
          <p:cNvPr id="5" name="Picture 4">
            <a:extLst>
              <a:ext uri="{FF2B5EF4-FFF2-40B4-BE49-F238E27FC236}">
                <a16:creationId xmlns:a16="http://schemas.microsoft.com/office/drawing/2014/main" id="{375BD04E-D2B7-AE43-0099-28C6215AEA46}"/>
              </a:ext>
            </a:extLst>
          </p:cNvPr>
          <p:cNvPicPr>
            <a:picLocks noChangeAspect="1"/>
          </p:cNvPicPr>
          <p:nvPr/>
        </p:nvPicPr>
        <p:blipFill>
          <a:blip r:embed="rId2"/>
          <a:stretch>
            <a:fillRect/>
          </a:stretch>
        </p:blipFill>
        <p:spPr>
          <a:xfrm>
            <a:off x="1637881" y="926189"/>
            <a:ext cx="8410471" cy="4578135"/>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42556CD9-666F-33FE-B4EB-CC00891FA901}"/>
              </a:ext>
            </a:extLst>
          </p:cNvPr>
          <p:cNvCxnSpPr/>
          <p:nvPr/>
        </p:nvCxnSpPr>
        <p:spPr>
          <a:xfrm flipH="1">
            <a:off x="9646920" y="3611880"/>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9495BBE-4377-E9D8-B61D-C9E93311CCB8}"/>
              </a:ext>
            </a:extLst>
          </p:cNvPr>
          <p:cNvCxnSpPr/>
          <p:nvPr/>
        </p:nvCxnSpPr>
        <p:spPr>
          <a:xfrm flipH="1">
            <a:off x="5291328" y="1157941"/>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096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D9F2D-1408-B86A-2536-990111F6A10B}"/>
              </a:ext>
            </a:extLst>
          </p:cNvPr>
          <p:cNvSpPr>
            <a:spLocks noGrp="1"/>
          </p:cNvSpPr>
          <p:nvPr>
            <p:ph type="title"/>
          </p:nvPr>
        </p:nvSpPr>
        <p:spPr/>
        <p:txBody>
          <a:bodyPr/>
          <a:lstStyle/>
          <a:p>
            <a:r>
              <a:rPr lang="en-US"/>
              <a:t>Naming a Program</a:t>
            </a:r>
          </a:p>
        </p:txBody>
      </p:sp>
      <p:sp>
        <p:nvSpPr>
          <p:cNvPr id="4" name="Slide Number Placeholder 3">
            <a:extLst>
              <a:ext uri="{FF2B5EF4-FFF2-40B4-BE49-F238E27FC236}">
                <a16:creationId xmlns:a16="http://schemas.microsoft.com/office/drawing/2014/main" id="{7ACAFCF6-37FC-0183-DB57-1125D161E2D5}"/>
              </a:ext>
            </a:extLst>
          </p:cNvPr>
          <p:cNvSpPr>
            <a:spLocks noGrp="1"/>
          </p:cNvSpPr>
          <p:nvPr>
            <p:ph type="sldNum" sz="quarter" idx="12"/>
          </p:nvPr>
        </p:nvSpPr>
        <p:spPr/>
        <p:txBody>
          <a:bodyPr/>
          <a:lstStyle/>
          <a:p>
            <a:pPr>
              <a:defRPr/>
            </a:pPr>
            <a:fld id="{EF84F358-CAD3-437B-AC5B-EB7C5CAB8E7F}" type="slidenum">
              <a:rPr lang="en-US" altLang="en-US" smtClean="0"/>
              <a:pPr>
                <a:defRPr/>
              </a:pPr>
              <a:t>13</a:t>
            </a:fld>
            <a:endParaRPr lang="en-US" altLang="en-US"/>
          </a:p>
        </p:txBody>
      </p:sp>
      <p:pic>
        <p:nvPicPr>
          <p:cNvPr id="5" name="Picture 4">
            <a:extLst>
              <a:ext uri="{FF2B5EF4-FFF2-40B4-BE49-F238E27FC236}">
                <a16:creationId xmlns:a16="http://schemas.microsoft.com/office/drawing/2014/main" id="{9BCB3466-F0CD-178B-8987-4A2E03F56976}"/>
              </a:ext>
            </a:extLst>
          </p:cNvPr>
          <p:cNvPicPr>
            <a:picLocks noChangeAspect="1"/>
          </p:cNvPicPr>
          <p:nvPr/>
        </p:nvPicPr>
        <p:blipFill>
          <a:blip r:embed="rId2"/>
          <a:stretch>
            <a:fillRect/>
          </a:stretch>
        </p:blipFill>
        <p:spPr>
          <a:xfrm>
            <a:off x="609600" y="1014883"/>
            <a:ext cx="8151100" cy="4421275"/>
          </a:xfrm>
          <a:prstGeom prst="rect">
            <a:avLst/>
          </a:prstGeom>
          <a:ln>
            <a:solidFill>
              <a:schemeClr val="tx1"/>
            </a:solidFill>
          </a:ln>
        </p:spPr>
      </p:pic>
      <p:sp>
        <p:nvSpPr>
          <p:cNvPr id="6" name="TextBox 5">
            <a:extLst>
              <a:ext uri="{FF2B5EF4-FFF2-40B4-BE49-F238E27FC236}">
                <a16:creationId xmlns:a16="http://schemas.microsoft.com/office/drawing/2014/main" id="{B9830655-3D9B-1420-BEAB-2D73FBFCA63C}"/>
              </a:ext>
            </a:extLst>
          </p:cNvPr>
          <p:cNvSpPr txBox="1"/>
          <p:nvPr/>
        </p:nvSpPr>
        <p:spPr>
          <a:xfrm>
            <a:off x="9055419" y="1155722"/>
            <a:ext cx="2413549" cy="4632037"/>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dirty="0">
                <a:latin typeface="Arial" panose="020B0604020202020204" pitchFamily="34" charset="0"/>
                <a:cs typeface="Arial" panose="020B0604020202020204" pitchFamily="34" charset="0"/>
              </a:rPr>
              <a:t>Program (Class) Naming Convention</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Class name, listing specific evidence-based program</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Type: In-person, virtual, hybrid</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Timeframe: month &amp; year</a:t>
            </a:r>
          </a:p>
          <a:p>
            <a:pPr>
              <a:spcBef>
                <a:spcPts val="600"/>
              </a:spcBef>
            </a:pPr>
            <a:endParaRPr lang="en-US" sz="1600" dirty="0">
              <a:latin typeface="Arial" panose="020B0604020202020204" pitchFamily="34" charset="0"/>
              <a:cs typeface="Arial" panose="020B0604020202020204" pitchFamily="34" charset="0"/>
            </a:endParaRPr>
          </a:p>
          <a:p>
            <a:pPr>
              <a:spcBef>
                <a:spcPts val="600"/>
              </a:spcBef>
            </a:pPr>
            <a:r>
              <a:rPr lang="en-US" sz="1600" dirty="0">
                <a:latin typeface="Arial" panose="020B0604020202020204" pitchFamily="34" charset="0"/>
                <a:cs typeface="Arial" panose="020B0604020202020204" pitchFamily="34" charset="0"/>
              </a:rPr>
              <a:t>Ex. Nurturing Fathers In-Person Feb – Mar 2022</a:t>
            </a:r>
          </a:p>
          <a:p>
            <a:pPr>
              <a:spcBef>
                <a:spcPts val="600"/>
              </a:spcBef>
            </a:pPr>
            <a:r>
              <a:rPr lang="en-US" sz="1600" dirty="0">
                <a:latin typeface="Arial" panose="020B0604020202020204" pitchFamily="34" charset="0"/>
                <a:cs typeface="Arial" panose="020B0604020202020204" pitchFamily="34" charset="0"/>
              </a:rPr>
              <a:t>Ex. Parenting Journey 1 Hybrid Sept 15 2022 – Nov 30 2022</a:t>
            </a:r>
          </a:p>
          <a:p>
            <a:pPr>
              <a:spcBef>
                <a:spcPts val="600"/>
              </a:spcBef>
            </a:pPr>
            <a:endParaRPr lang="en-US" sz="1600" dirty="0">
              <a:latin typeface="Arial" panose="020B0604020202020204" pitchFamily="34" charset="0"/>
              <a:cs typeface="Arial" panose="020B0604020202020204" pitchFamily="34" charset="0"/>
            </a:endParaRPr>
          </a:p>
        </p:txBody>
      </p:sp>
      <p:cxnSp>
        <p:nvCxnSpPr>
          <p:cNvPr id="7" name="Straight Arrow Connector 6">
            <a:extLst>
              <a:ext uri="{FF2B5EF4-FFF2-40B4-BE49-F238E27FC236}">
                <a16:creationId xmlns:a16="http://schemas.microsoft.com/office/drawing/2014/main" id="{B1E86A01-2332-C166-5D4B-BE698D2338B4}"/>
              </a:ext>
            </a:extLst>
          </p:cNvPr>
          <p:cNvCxnSpPr/>
          <p:nvPr/>
        </p:nvCxnSpPr>
        <p:spPr>
          <a:xfrm flipH="1">
            <a:off x="4526280" y="3254987"/>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723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09C5-6C90-55A2-1330-0D60FEEEB130}"/>
              </a:ext>
            </a:extLst>
          </p:cNvPr>
          <p:cNvSpPr>
            <a:spLocks noGrp="1"/>
          </p:cNvSpPr>
          <p:nvPr>
            <p:ph type="title"/>
          </p:nvPr>
        </p:nvSpPr>
        <p:spPr/>
        <p:txBody>
          <a:bodyPr/>
          <a:lstStyle/>
          <a:p>
            <a:r>
              <a:rPr lang="en-US"/>
              <a:t>Entering Family Member ID in Name Field</a:t>
            </a:r>
          </a:p>
        </p:txBody>
      </p:sp>
      <p:sp>
        <p:nvSpPr>
          <p:cNvPr id="4" name="Slide Number Placeholder 3">
            <a:extLst>
              <a:ext uri="{FF2B5EF4-FFF2-40B4-BE49-F238E27FC236}">
                <a16:creationId xmlns:a16="http://schemas.microsoft.com/office/drawing/2014/main" id="{61F5DFC6-D40B-40B7-D90D-B7E7ECE61E2E}"/>
              </a:ext>
            </a:extLst>
          </p:cNvPr>
          <p:cNvSpPr>
            <a:spLocks noGrp="1"/>
          </p:cNvSpPr>
          <p:nvPr>
            <p:ph type="sldNum" sz="quarter" idx="12"/>
          </p:nvPr>
        </p:nvSpPr>
        <p:spPr/>
        <p:txBody>
          <a:bodyPr/>
          <a:lstStyle/>
          <a:p>
            <a:pPr>
              <a:defRPr/>
            </a:pPr>
            <a:fld id="{EF84F358-CAD3-437B-AC5B-EB7C5CAB8E7F}" type="slidenum">
              <a:rPr lang="en-US" altLang="en-US" smtClean="0"/>
              <a:pPr>
                <a:defRPr/>
              </a:pPr>
              <a:t>14</a:t>
            </a:fld>
            <a:endParaRPr lang="en-US" altLang="en-US"/>
          </a:p>
        </p:txBody>
      </p:sp>
      <p:pic>
        <p:nvPicPr>
          <p:cNvPr id="5" name="Picture 4">
            <a:extLst>
              <a:ext uri="{FF2B5EF4-FFF2-40B4-BE49-F238E27FC236}">
                <a16:creationId xmlns:a16="http://schemas.microsoft.com/office/drawing/2014/main" id="{8798ADFE-38E1-73E4-F552-2D107492F2A2}"/>
              </a:ext>
            </a:extLst>
          </p:cNvPr>
          <p:cNvPicPr>
            <a:picLocks noChangeAspect="1"/>
          </p:cNvPicPr>
          <p:nvPr/>
        </p:nvPicPr>
        <p:blipFill>
          <a:blip r:embed="rId2"/>
          <a:srcRect b="12187"/>
          <a:stretch>
            <a:fillRect/>
          </a:stretch>
        </p:blipFill>
        <p:spPr>
          <a:xfrm>
            <a:off x="609599" y="1057357"/>
            <a:ext cx="6312093" cy="4072427"/>
          </a:xfrm>
          <a:prstGeom prst="rect">
            <a:avLst/>
          </a:prstGeom>
          <a:ln>
            <a:solidFill>
              <a:schemeClr val="tx1"/>
            </a:solidFill>
          </a:ln>
        </p:spPr>
      </p:pic>
      <p:sp>
        <p:nvSpPr>
          <p:cNvPr id="6" name="TextBox 5">
            <a:extLst>
              <a:ext uri="{FF2B5EF4-FFF2-40B4-BE49-F238E27FC236}">
                <a16:creationId xmlns:a16="http://schemas.microsoft.com/office/drawing/2014/main" id="{009A60AD-05C3-080D-AC03-033C08EF41E2}"/>
              </a:ext>
            </a:extLst>
          </p:cNvPr>
          <p:cNvSpPr txBox="1"/>
          <p:nvPr/>
        </p:nvSpPr>
        <p:spPr>
          <a:xfrm>
            <a:off x="7606769" y="1323899"/>
            <a:ext cx="3446486" cy="1277273"/>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a:latin typeface="Arial" panose="020B0604020202020204" pitchFamily="34" charset="0"/>
                <a:cs typeface="Arial" panose="020B0604020202020204" pitchFamily="34" charset="0"/>
              </a:rPr>
              <a:t>First Name should be the participant’s Family Member ID from CRM</a:t>
            </a:r>
          </a:p>
          <a:p>
            <a:pPr>
              <a:spcBef>
                <a:spcPts val="600"/>
              </a:spcBef>
            </a:pPr>
            <a:r>
              <a:rPr lang="en-US" sz="1800">
                <a:latin typeface="Arial" panose="020B0604020202020204" pitchFamily="34" charset="0"/>
                <a:cs typeface="Arial" panose="020B0604020202020204" pitchFamily="34" charset="0"/>
              </a:rPr>
              <a:t>Ex. MBR1234</a:t>
            </a:r>
          </a:p>
        </p:txBody>
      </p:sp>
      <p:sp>
        <p:nvSpPr>
          <p:cNvPr id="7" name="TextBox 6">
            <a:extLst>
              <a:ext uri="{FF2B5EF4-FFF2-40B4-BE49-F238E27FC236}">
                <a16:creationId xmlns:a16="http://schemas.microsoft.com/office/drawing/2014/main" id="{3637A748-0E41-2514-EFA2-8056679D200B}"/>
              </a:ext>
            </a:extLst>
          </p:cNvPr>
          <p:cNvSpPr txBox="1"/>
          <p:nvPr/>
        </p:nvSpPr>
        <p:spPr>
          <a:xfrm>
            <a:off x="7606769" y="3069215"/>
            <a:ext cx="3446486" cy="1554272"/>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a:latin typeface="Arial" panose="020B0604020202020204" pitchFamily="34" charset="0"/>
                <a:cs typeface="Arial" panose="020B0604020202020204" pitchFamily="34" charset="0"/>
              </a:rPr>
              <a:t>Birthday should be the month and day the first AAPI took place and the participant’s actual birth year </a:t>
            </a:r>
          </a:p>
          <a:p>
            <a:pPr>
              <a:spcBef>
                <a:spcPts val="600"/>
              </a:spcBef>
            </a:pPr>
            <a:r>
              <a:rPr lang="en-US" sz="1800">
                <a:latin typeface="Arial" panose="020B0604020202020204" pitchFamily="34" charset="0"/>
                <a:cs typeface="Arial" panose="020B0604020202020204" pitchFamily="34" charset="0"/>
              </a:rPr>
              <a:t>Ex. 6/23/1983</a:t>
            </a:r>
            <a:endParaRPr lang="en-US" sz="1600">
              <a:latin typeface="Arial" panose="020B060402020202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B6B31A71-9281-41B0-A47B-69E0A001087B}"/>
              </a:ext>
            </a:extLst>
          </p:cNvPr>
          <p:cNvCxnSpPr>
            <a:cxnSpLocks/>
            <a:stCxn id="6" idx="1"/>
          </p:cNvCxnSpPr>
          <p:nvPr/>
        </p:nvCxnSpPr>
        <p:spPr>
          <a:xfrm flipH="1">
            <a:off x="5120485" y="1962536"/>
            <a:ext cx="2486284" cy="411646"/>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DEDCE22-82EC-B3B6-FEA8-5D99DB007E19}"/>
              </a:ext>
            </a:extLst>
          </p:cNvPr>
          <p:cNvCxnSpPr>
            <a:cxnSpLocks/>
            <a:stCxn id="7" idx="1"/>
          </p:cNvCxnSpPr>
          <p:nvPr/>
        </p:nvCxnSpPr>
        <p:spPr>
          <a:xfrm flipH="1" flipV="1">
            <a:off x="5120485" y="3246861"/>
            <a:ext cx="2486284" cy="599490"/>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11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CAA1-E16B-E7B2-29C7-0C37B23A2AA1}"/>
              </a:ext>
            </a:extLst>
          </p:cNvPr>
          <p:cNvSpPr>
            <a:spLocks noGrp="1"/>
          </p:cNvSpPr>
          <p:nvPr>
            <p:ph type="title"/>
          </p:nvPr>
        </p:nvSpPr>
        <p:spPr/>
        <p:txBody>
          <a:bodyPr/>
          <a:lstStyle/>
          <a:p>
            <a:r>
              <a:rPr lang="en-US"/>
              <a:t>Finding Family Member ID in the CRM</a:t>
            </a:r>
          </a:p>
        </p:txBody>
      </p:sp>
      <p:sp>
        <p:nvSpPr>
          <p:cNvPr id="4" name="Slide Number Placeholder 3">
            <a:extLst>
              <a:ext uri="{FF2B5EF4-FFF2-40B4-BE49-F238E27FC236}">
                <a16:creationId xmlns:a16="http://schemas.microsoft.com/office/drawing/2014/main" id="{30609B10-9418-B887-834F-52C0452C6B97}"/>
              </a:ext>
            </a:extLst>
          </p:cNvPr>
          <p:cNvSpPr>
            <a:spLocks noGrp="1"/>
          </p:cNvSpPr>
          <p:nvPr>
            <p:ph type="sldNum" sz="quarter" idx="12"/>
          </p:nvPr>
        </p:nvSpPr>
        <p:spPr/>
        <p:txBody>
          <a:bodyPr/>
          <a:lstStyle/>
          <a:p>
            <a:pPr>
              <a:defRPr/>
            </a:pPr>
            <a:fld id="{EF84F358-CAD3-437B-AC5B-EB7C5CAB8E7F}" type="slidenum">
              <a:rPr lang="en-US" altLang="en-US" smtClean="0"/>
              <a:pPr>
                <a:defRPr/>
              </a:pPr>
              <a:t>15</a:t>
            </a:fld>
            <a:endParaRPr lang="en-US" altLang="en-US"/>
          </a:p>
        </p:txBody>
      </p:sp>
      <p:pic>
        <p:nvPicPr>
          <p:cNvPr id="6" name="Picture 5">
            <a:extLst>
              <a:ext uri="{FF2B5EF4-FFF2-40B4-BE49-F238E27FC236}">
                <a16:creationId xmlns:a16="http://schemas.microsoft.com/office/drawing/2014/main" id="{BF82E457-C453-8EE3-E04A-4D61D41FC434}"/>
              </a:ext>
            </a:extLst>
          </p:cNvPr>
          <p:cNvPicPr>
            <a:picLocks noChangeAspect="1"/>
          </p:cNvPicPr>
          <p:nvPr/>
        </p:nvPicPr>
        <p:blipFill>
          <a:blip r:embed="rId2"/>
          <a:srcRect l="-1" t="-455" r="32250" b="16126"/>
          <a:stretch>
            <a:fillRect/>
          </a:stretch>
        </p:blipFill>
        <p:spPr>
          <a:xfrm>
            <a:off x="1838848" y="954593"/>
            <a:ext cx="7737231" cy="4471516"/>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82E11489-8D7E-239F-7554-3835F498CCDD}"/>
              </a:ext>
            </a:extLst>
          </p:cNvPr>
          <p:cNvCxnSpPr/>
          <p:nvPr/>
        </p:nvCxnSpPr>
        <p:spPr>
          <a:xfrm flipH="1">
            <a:off x="4738035" y="2929449"/>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D30EBD1-2F66-62C1-9ACC-08251D57B15F}"/>
              </a:ext>
            </a:extLst>
          </p:cNvPr>
          <p:cNvSpPr txBox="1"/>
          <p:nvPr/>
        </p:nvSpPr>
        <p:spPr>
          <a:xfrm>
            <a:off x="8986651" y="2288800"/>
            <a:ext cx="2606113" cy="2323713"/>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dirty="0">
                <a:latin typeface="Arial" panose="020B0604020202020204" pitchFamily="34" charset="0"/>
                <a:cs typeface="Arial" panose="020B0604020202020204" pitchFamily="34" charset="0"/>
              </a:rPr>
              <a:t>Note that Family Member ID in the CRM starts with “MBR” whereas Family ID starts with “FAM”</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Be sure to use the Family Member ID</a:t>
            </a:r>
          </a:p>
        </p:txBody>
      </p:sp>
    </p:spTree>
    <p:extLst>
      <p:ext uri="{BB962C8B-B14F-4D97-AF65-F5344CB8AC3E}">
        <p14:creationId xmlns:p14="http://schemas.microsoft.com/office/powerpoint/2010/main" val="2474502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BBBA71-D491-27C5-C46C-AA4A77994705}"/>
              </a:ext>
            </a:extLst>
          </p:cNvPr>
          <p:cNvPicPr>
            <a:picLocks noChangeAspect="1"/>
          </p:cNvPicPr>
          <p:nvPr/>
        </p:nvPicPr>
        <p:blipFill>
          <a:blip r:embed="rId2"/>
          <a:stretch>
            <a:fillRect/>
          </a:stretch>
        </p:blipFill>
        <p:spPr>
          <a:xfrm>
            <a:off x="1136073" y="944362"/>
            <a:ext cx="9245600" cy="4969276"/>
          </a:xfrm>
          <a:prstGeom prst="rect">
            <a:avLst/>
          </a:prstGeom>
          <a:ln>
            <a:solidFill>
              <a:schemeClr val="tx1"/>
            </a:solidFill>
          </a:ln>
        </p:spPr>
      </p:pic>
      <p:sp>
        <p:nvSpPr>
          <p:cNvPr id="2" name="Title 1">
            <a:extLst>
              <a:ext uri="{FF2B5EF4-FFF2-40B4-BE49-F238E27FC236}">
                <a16:creationId xmlns:a16="http://schemas.microsoft.com/office/drawing/2014/main" id="{B7D47BC5-156A-4F3D-9CB1-61138C49693E}"/>
              </a:ext>
            </a:extLst>
          </p:cNvPr>
          <p:cNvSpPr>
            <a:spLocks noGrp="1"/>
          </p:cNvSpPr>
          <p:nvPr>
            <p:ph type="title"/>
          </p:nvPr>
        </p:nvSpPr>
        <p:spPr/>
        <p:txBody>
          <a:bodyPr/>
          <a:lstStyle/>
          <a:p>
            <a:r>
              <a:rPr lang="en-US"/>
              <a:t>Finding AAPI Fields in the CRM New Service</a:t>
            </a:r>
          </a:p>
        </p:txBody>
      </p:sp>
      <p:sp>
        <p:nvSpPr>
          <p:cNvPr id="4" name="Slide Number Placeholder 3">
            <a:extLst>
              <a:ext uri="{FF2B5EF4-FFF2-40B4-BE49-F238E27FC236}">
                <a16:creationId xmlns:a16="http://schemas.microsoft.com/office/drawing/2014/main" id="{F4AC417D-9679-05F6-2BAD-82038136CA02}"/>
              </a:ext>
            </a:extLst>
          </p:cNvPr>
          <p:cNvSpPr>
            <a:spLocks noGrp="1"/>
          </p:cNvSpPr>
          <p:nvPr>
            <p:ph type="sldNum" sz="quarter" idx="12"/>
          </p:nvPr>
        </p:nvSpPr>
        <p:spPr/>
        <p:txBody>
          <a:bodyPr/>
          <a:lstStyle/>
          <a:p>
            <a:pPr>
              <a:defRPr/>
            </a:pPr>
            <a:fld id="{EF84F358-CAD3-437B-AC5B-EB7C5CAB8E7F}" type="slidenum">
              <a:rPr lang="en-US" altLang="en-US" smtClean="0"/>
              <a:pPr>
                <a:defRPr/>
              </a:pPr>
              <a:t>16</a:t>
            </a:fld>
            <a:endParaRPr lang="en-US" altLang="en-US"/>
          </a:p>
        </p:txBody>
      </p:sp>
      <p:cxnSp>
        <p:nvCxnSpPr>
          <p:cNvPr id="7" name="Straight Arrow Connector 6">
            <a:extLst>
              <a:ext uri="{FF2B5EF4-FFF2-40B4-BE49-F238E27FC236}">
                <a16:creationId xmlns:a16="http://schemas.microsoft.com/office/drawing/2014/main" id="{72DC7198-0BC8-862F-F2B6-4C17C9907FE3}"/>
              </a:ext>
            </a:extLst>
          </p:cNvPr>
          <p:cNvCxnSpPr>
            <a:cxnSpLocks/>
          </p:cNvCxnSpPr>
          <p:nvPr/>
        </p:nvCxnSpPr>
        <p:spPr>
          <a:xfrm flipH="1">
            <a:off x="4174836" y="1529773"/>
            <a:ext cx="1325779" cy="1128853"/>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3863367-7BD0-3126-6305-E4D6AE6225A2}"/>
              </a:ext>
            </a:extLst>
          </p:cNvPr>
          <p:cNvSpPr txBox="1"/>
          <p:nvPr/>
        </p:nvSpPr>
        <p:spPr>
          <a:xfrm>
            <a:off x="5500615" y="804545"/>
            <a:ext cx="3446486" cy="1754326"/>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a:latin typeface="Arial" panose="020B0604020202020204" pitchFamily="34" charset="0"/>
                <a:cs typeface="Arial" panose="020B0604020202020204" pitchFamily="34" charset="0"/>
              </a:rPr>
              <a:t>In the CRM, when you enter a “New Services Provision” for the Family Member, select this option for the class and the AAPI Indicator options will pop up </a:t>
            </a:r>
            <a:endParaRPr lang="en-US"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8275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FA43E-851F-633F-1A8F-F66C85FE4466}"/>
              </a:ext>
            </a:extLst>
          </p:cNvPr>
          <p:cNvSpPr>
            <a:spLocks noGrp="1"/>
          </p:cNvSpPr>
          <p:nvPr>
            <p:ph type="title"/>
          </p:nvPr>
        </p:nvSpPr>
        <p:spPr/>
        <p:txBody>
          <a:bodyPr/>
          <a:lstStyle/>
          <a:p>
            <a:r>
              <a:rPr lang="en-US"/>
              <a:t>Finding AAPI Resources on </a:t>
            </a:r>
            <a:r>
              <a:rPr lang="en-US" err="1"/>
              <a:t>FRConnect</a:t>
            </a:r>
            <a:r>
              <a:rPr lang="en-US"/>
              <a:t> - 1</a:t>
            </a:r>
          </a:p>
        </p:txBody>
      </p:sp>
      <p:sp>
        <p:nvSpPr>
          <p:cNvPr id="4" name="Slide Number Placeholder 3">
            <a:extLst>
              <a:ext uri="{FF2B5EF4-FFF2-40B4-BE49-F238E27FC236}">
                <a16:creationId xmlns:a16="http://schemas.microsoft.com/office/drawing/2014/main" id="{DE980F31-9102-3091-FC42-86AB9B97209A}"/>
              </a:ext>
            </a:extLst>
          </p:cNvPr>
          <p:cNvSpPr>
            <a:spLocks noGrp="1"/>
          </p:cNvSpPr>
          <p:nvPr>
            <p:ph type="sldNum" sz="quarter" idx="12"/>
          </p:nvPr>
        </p:nvSpPr>
        <p:spPr/>
        <p:txBody>
          <a:bodyPr/>
          <a:lstStyle/>
          <a:p>
            <a:pPr>
              <a:defRPr/>
            </a:pPr>
            <a:fld id="{EF84F358-CAD3-437B-AC5B-EB7C5CAB8E7F}" type="slidenum">
              <a:rPr lang="en-US" altLang="en-US" smtClean="0"/>
              <a:pPr>
                <a:defRPr/>
              </a:pPr>
              <a:t>17</a:t>
            </a:fld>
            <a:endParaRPr lang="en-US" altLang="en-US"/>
          </a:p>
        </p:txBody>
      </p:sp>
      <p:sp>
        <p:nvSpPr>
          <p:cNvPr id="7" name="TextBox 6">
            <a:extLst>
              <a:ext uri="{FF2B5EF4-FFF2-40B4-BE49-F238E27FC236}">
                <a16:creationId xmlns:a16="http://schemas.microsoft.com/office/drawing/2014/main" id="{01978E8C-EE3C-B4E2-CB81-B77F36EB6D25}"/>
              </a:ext>
            </a:extLst>
          </p:cNvPr>
          <p:cNvSpPr txBox="1"/>
          <p:nvPr/>
        </p:nvSpPr>
        <p:spPr>
          <a:xfrm>
            <a:off x="7214616" y="5539645"/>
            <a:ext cx="3154680" cy="461665"/>
          </a:xfrm>
          <a:prstGeom prst="rect">
            <a:avLst/>
          </a:prstGeom>
          <a:noFill/>
        </p:spPr>
        <p:txBody>
          <a:bodyPr wrap="square" rtlCol="0">
            <a:spAutoFit/>
          </a:bodyPr>
          <a:lstStyle/>
          <a:p>
            <a:r>
              <a:rPr lang="en-US">
                <a:hlinkClick r:id="rId2"/>
              </a:rPr>
              <a:t>https://www.frcma.org/</a:t>
            </a:r>
            <a:r>
              <a:rPr lang="en-US"/>
              <a:t> </a:t>
            </a:r>
          </a:p>
        </p:txBody>
      </p:sp>
      <p:pic>
        <p:nvPicPr>
          <p:cNvPr id="9" name="Picture 8">
            <a:extLst>
              <a:ext uri="{FF2B5EF4-FFF2-40B4-BE49-F238E27FC236}">
                <a16:creationId xmlns:a16="http://schemas.microsoft.com/office/drawing/2014/main" id="{1AF45435-BE64-C455-5D81-1550489BE390}"/>
              </a:ext>
            </a:extLst>
          </p:cNvPr>
          <p:cNvPicPr>
            <a:picLocks noChangeAspect="1"/>
          </p:cNvPicPr>
          <p:nvPr/>
        </p:nvPicPr>
        <p:blipFill>
          <a:blip r:embed="rId3"/>
          <a:stretch>
            <a:fillRect/>
          </a:stretch>
        </p:blipFill>
        <p:spPr>
          <a:xfrm>
            <a:off x="1426464" y="975562"/>
            <a:ext cx="8467344" cy="4459061"/>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88094420-180D-579F-BC9E-36E75464674E}"/>
              </a:ext>
            </a:extLst>
          </p:cNvPr>
          <p:cNvCxnSpPr/>
          <p:nvPr/>
        </p:nvCxnSpPr>
        <p:spPr>
          <a:xfrm flipH="1">
            <a:off x="8116503" y="1070052"/>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643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46525-A5BC-F24C-B1BA-B9EBF19F2D21}"/>
              </a:ext>
            </a:extLst>
          </p:cNvPr>
          <p:cNvSpPr>
            <a:spLocks noGrp="1"/>
          </p:cNvSpPr>
          <p:nvPr>
            <p:ph type="title"/>
          </p:nvPr>
        </p:nvSpPr>
        <p:spPr/>
        <p:txBody>
          <a:bodyPr/>
          <a:lstStyle/>
          <a:p>
            <a:r>
              <a:rPr lang="en-US"/>
              <a:t>Finding AAPI Resources on </a:t>
            </a:r>
            <a:r>
              <a:rPr lang="en-US" err="1"/>
              <a:t>FRConnect</a:t>
            </a:r>
            <a:r>
              <a:rPr lang="en-US"/>
              <a:t> - 2</a:t>
            </a:r>
          </a:p>
        </p:txBody>
      </p:sp>
      <p:sp>
        <p:nvSpPr>
          <p:cNvPr id="4" name="Slide Number Placeholder 3">
            <a:extLst>
              <a:ext uri="{FF2B5EF4-FFF2-40B4-BE49-F238E27FC236}">
                <a16:creationId xmlns:a16="http://schemas.microsoft.com/office/drawing/2014/main" id="{95EE0DAA-E742-5896-4C49-59491F984457}"/>
              </a:ext>
            </a:extLst>
          </p:cNvPr>
          <p:cNvSpPr>
            <a:spLocks noGrp="1"/>
          </p:cNvSpPr>
          <p:nvPr>
            <p:ph type="sldNum" sz="quarter" idx="12"/>
          </p:nvPr>
        </p:nvSpPr>
        <p:spPr/>
        <p:txBody>
          <a:bodyPr/>
          <a:lstStyle/>
          <a:p>
            <a:pPr>
              <a:defRPr/>
            </a:pPr>
            <a:fld id="{EF84F358-CAD3-437B-AC5B-EB7C5CAB8E7F}" type="slidenum">
              <a:rPr lang="en-US" altLang="en-US" smtClean="0"/>
              <a:pPr>
                <a:defRPr/>
              </a:pPr>
              <a:t>18</a:t>
            </a:fld>
            <a:endParaRPr lang="en-US" altLang="en-US"/>
          </a:p>
        </p:txBody>
      </p:sp>
      <p:pic>
        <p:nvPicPr>
          <p:cNvPr id="6" name="Picture 5">
            <a:extLst>
              <a:ext uri="{FF2B5EF4-FFF2-40B4-BE49-F238E27FC236}">
                <a16:creationId xmlns:a16="http://schemas.microsoft.com/office/drawing/2014/main" id="{A324C2B2-2E14-6031-2087-3C23B892532B}"/>
              </a:ext>
            </a:extLst>
          </p:cNvPr>
          <p:cNvPicPr>
            <a:picLocks noChangeAspect="1"/>
          </p:cNvPicPr>
          <p:nvPr/>
        </p:nvPicPr>
        <p:blipFill>
          <a:blip r:embed="rId2"/>
          <a:stretch>
            <a:fillRect/>
          </a:stretch>
        </p:blipFill>
        <p:spPr>
          <a:xfrm>
            <a:off x="1734562" y="900843"/>
            <a:ext cx="7939790" cy="4602083"/>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485F8A76-E447-7B4D-8A51-36D0079BEB47}"/>
              </a:ext>
            </a:extLst>
          </p:cNvPr>
          <p:cNvCxnSpPr/>
          <p:nvPr/>
        </p:nvCxnSpPr>
        <p:spPr>
          <a:xfrm flipH="1">
            <a:off x="4247147" y="2907792"/>
            <a:ext cx="804672" cy="521208"/>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93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29CDD-4795-71D3-0F35-595866664501}"/>
              </a:ext>
            </a:extLst>
          </p:cNvPr>
          <p:cNvSpPr>
            <a:spLocks noGrp="1"/>
          </p:cNvSpPr>
          <p:nvPr>
            <p:ph type="title"/>
          </p:nvPr>
        </p:nvSpPr>
        <p:spPr>
          <a:xfrm>
            <a:off x="609600" y="227013"/>
            <a:ext cx="11154087" cy="723601"/>
          </a:xfrm>
        </p:spPr>
        <p:txBody>
          <a:bodyPr/>
          <a:lstStyle/>
          <a:p>
            <a:r>
              <a:rPr lang="en-US"/>
              <a:t>Role of the Administrator</a:t>
            </a:r>
          </a:p>
        </p:txBody>
      </p:sp>
      <p:sp>
        <p:nvSpPr>
          <p:cNvPr id="3" name="Content Placeholder 2">
            <a:extLst>
              <a:ext uri="{FF2B5EF4-FFF2-40B4-BE49-F238E27FC236}">
                <a16:creationId xmlns:a16="http://schemas.microsoft.com/office/drawing/2014/main" id="{18D81FFB-B1A8-E342-622C-6A3D22A001B0}"/>
              </a:ext>
            </a:extLst>
          </p:cNvPr>
          <p:cNvSpPr>
            <a:spLocks noGrp="1"/>
          </p:cNvSpPr>
          <p:nvPr>
            <p:ph sz="quarter" idx="11"/>
          </p:nvPr>
        </p:nvSpPr>
        <p:spPr>
          <a:xfrm>
            <a:off x="609599" y="900897"/>
            <a:ext cx="11286653" cy="4884276"/>
          </a:xfrm>
        </p:spPr>
        <p:txBody>
          <a:bodyPr/>
          <a:lstStyle/>
          <a:p>
            <a:r>
              <a:rPr lang="en-US" sz="2000" b="1"/>
              <a:t>Provided credentials for accessing Assessing Parenting website</a:t>
            </a:r>
          </a:p>
          <a:p>
            <a:pPr lvl="1"/>
            <a:r>
              <a:rPr lang="en-US" sz="1800"/>
              <a:t>Administrator shares credentials with staff person(s) who will enter the data</a:t>
            </a:r>
          </a:p>
          <a:p>
            <a:endParaRPr lang="en-US" sz="1050" b="1"/>
          </a:p>
          <a:p>
            <a:r>
              <a:rPr lang="en-US" sz="2000" b="1"/>
              <a:t>Responsible for Quality Control</a:t>
            </a:r>
          </a:p>
          <a:p>
            <a:pPr lvl="1"/>
            <a:r>
              <a:rPr lang="en-US" sz="1800"/>
              <a:t>Ensure each class is entered with the correct naming convention</a:t>
            </a:r>
          </a:p>
          <a:p>
            <a:pPr lvl="1"/>
            <a:r>
              <a:rPr lang="en-US" sz="1800"/>
              <a:t>Review entered data to ensure no personally identifiable information (PII) is entered and that the Family Member ID is entered correctly</a:t>
            </a:r>
          </a:p>
          <a:p>
            <a:pPr lvl="1"/>
            <a:r>
              <a:rPr lang="en-US" sz="1800"/>
              <a:t>Check that date of birth (DOB) field is reflecting the month and day of the 1</a:t>
            </a:r>
            <a:r>
              <a:rPr lang="en-US" sz="1800" baseline="30000"/>
              <a:t>st</a:t>
            </a:r>
            <a:r>
              <a:rPr lang="en-US" sz="1800"/>
              <a:t> assessment, and the participant’s actual birth year</a:t>
            </a:r>
          </a:p>
          <a:p>
            <a:pPr marL="403225" lvl="1" indent="0">
              <a:buNone/>
            </a:pPr>
            <a:endParaRPr lang="en-US" sz="1000"/>
          </a:p>
          <a:p>
            <a:r>
              <a:rPr lang="en-US" sz="2000" b="1"/>
              <a:t>Will be notified if PII is being entered or if class naming convention is incorrect</a:t>
            </a:r>
          </a:p>
          <a:p>
            <a:pPr lvl="1"/>
            <a:r>
              <a:rPr lang="en-US" sz="1800"/>
              <a:t>We will send an initial email to the administrator. Site will have </a:t>
            </a:r>
            <a:r>
              <a:rPr lang="en-US" sz="1800" b="1"/>
              <a:t>7 business days </a:t>
            </a:r>
            <a:r>
              <a:rPr lang="en-US" sz="1800"/>
              <a:t>to correct the data. If it is not corrected within 7 days, we will send a follow-up email and copy the community support specialist (CSS) to notify them we will delete the information to protect the Family Member’s identity.  </a:t>
            </a:r>
          </a:p>
          <a:p>
            <a:pPr lvl="1"/>
            <a:endParaRPr lang="en-US" sz="1000"/>
          </a:p>
        </p:txBody>
      </p:sp>
      <p:sp>
        <p:nvSpPr>
          <p:cNvPr id="4" name="Slide Number Placeholder 3">
            <a:extLst>
              <a:ext uri="{FF2B5EF4-FFF2-40B4-BE49-F238E27FC236}">
                <a16:creationId xmlns:a16="http://schemas.microsoft.com/office/drawing/2014/main" id="{9C53ED2A-A063-2FC3-93AB-650A1C062F29}"/>
              </a:ext>
            </a:extLst>
          </p:cNvPr>
          <p:cNvSpPr>
            <a:spLocks noGrp="1"/>
          </p:cNvSpPr>
          <p:nvPr>
            <p:ph type="sldNum" sz="quarter" idx="12"/>
          </p:nvPr>
        </p:nvSpPr>
        <p:spPr/>
        <p:txBody>
          <a:bodyPr/>
          <a:lstStyle/>
          <a:p>
            <a:pPr>
              <a:defRPr/>
            </a:pPr>
            <a:fld id="{EF84F358-CAD3-437B-AC5B-EB7C5CAB8E7F}" type="slidenum">
              <a:rPr lang="en-US" altLang="en-US" smtClean="0"/>
              <a:pPr>
                <a:defRPr/>
              </a:pPr>
              <a:t>2</a:t>
            </a:fld>
            <a:endParaRPr lang="en-US" altLang="en-US"/>
          </a:p>
        </p:txBody>
      </p:sp>
      <p:sp>
        <p:nvSpPr>
          <p:cNvPr id="6" name="TextBox 5">
            <a:extLst>
              <a:ext uri="{FF2B5EF4-FFF2-40B4-BE49-F238E27FC236}">
                <a16:creationId xmlns:a16="http://schemas.microsoft.com/office/drawing/2014/main" id="{359AD45A-8B9B-E82B-5F1F-46DCCC909A2E}"/>
              </a:ext>
            </a:extLst>
          </p:cNvPr>
          <p:cNvSpPr txBox="1"/>
          <p:nvPr/>
        </p:nvSpPr>
        <p:spPr>
          <a:xfrm>
            <a:off x="3726036" y="5272562"/>
            <a:ext cx="6528618" cy="707886"/>
          </a:xfrm>
          <a:prstGeom prst="rect">
            <a:avLst/>
          </a:prstGeom>
          <a:solidFill>
            <a:schemeClr val="accent6">
              <a:lumMod val="40000"/>
              <a:lumOff val="60000"/>
            </a:schemeClr>
          </a:solidFill>
          <a:ln w="31750">
            <a:solidFill>
              <a:schemeClr val="accent6">
                <a:lumMod val="50000"/>
              </a:schemeClr>
            </a:solidFill>
          </a:ln>
        </p:spPr>
        <p:txBody>
          <a:bodyPr wrap="square" rtlCol="0">
            <a:spAutoFit/>
          </a:bodyPr>
          <a:lstStyle/>
          <a:p>
            <a:pPr algn="ctr"/>
            <a:r>
              <a:rPr lang="en-US" sz="2000" b="1">
                <a:latin typeface="Arial" panose="020B0604020202020204" pitchFamily="34" charset="0"/>
                <a:cs typeface="Arial" panose="020B0604020202020204" pitchFamily="34" charset="0"/>
              </a:rPr>
              <a:t>Assessing Parenting Website for AAPI Data Entry: </a:t>
            </a:r>
          </a:p>
          <a:p>
            <a:pPr algn="ctr"/>
            <a:r>
              <a:rPr lang="en-US" sz="2000">
                <a:latin typeface="Arial" panose="020B0604020202020204" pitchFamily="34" charset="0"/>
                <a:cs typeface="Arial" panose="020B0604020202020204" pitchFamily="34" charset="0"/>
                <a:hlinkClick r:id="rId2"/>
              </a:rPr>
              <a:t>www.https://assessingparenting.com/login</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426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0CE82-7E95-4911-9A2D-72D239104B23}"/>
              </a:ext>
            </a:extLst>
          </p:cNvPr>
          <p:cNvSpPr>
            <a:spLocks noGrp="1"/>
          </p:cNvSpPr>
          <p:nvPr>
            <p:ph type="title"/>
          </p:nvPr>
        </p:nvSpPr>
        <p:spPr>
          <a:xfrm>
            <a:off x="609599" y="227013"/>
            <a:ext cx="11480801" cy="656125"/>
          </a:xfrm>
        </p:spPr>
        <p:txBody>
          <a:bodyPr/>
          <a:lstStyle/>
          <a:p>
            <a:r>
              <a:rPr lang="en-US"/>
              <a:t>AAPI Data Entry – Class Naming Convention</a:t>
            </a:r>
            <a:br>
              <a:rPr lang="en-US" sz="2800"/>
            </a:br>
            <a:r>
              <a:rPr lang="en-US"/>
              <a:t>	</a:t>
            </a:r>
          </a:p>
        </p:txBody>
      </p:sp>
      <p:sp>
        <p:nvSpPr>
          <p:cNvPr id="5" name="Content Placeholder 4">
            <a:extLst>
              <a:ext uri="{FF2B5EF4-FFF2-40B4-BE49-F238E27FC236}">
                <a16:creationId xmlns:a16="http://schemas.microsoft.com/office/drawing/2014/main" id="{A82294B4-8AC1-43D4-8E2F-8577A7181973}"/>
              </a:ext>
            </a:extLst>
          </p:cNvPr>
          <p:cNvSpPr>
            <a:spLocks noGrp="1"/>
          </p:cNvSpPr>
          <p:nvPr>
            <p:ph sz="quarter" idx="11"/>
          </p:nvPr>
        </p:nvSpPr>
        <p:spPr>
          <a:xfrm>
            <a:off x="609600" y="932513"/>
            <a:ext cx="9576619" cy="4622522"/>
          </a:xfrm>
        </p:spPr>
        <p:txBody>
          <a:bodyPr/>
          <a:lstStyle/>
          <a:p>
            <a:r>
              <a:rPr lang="en-US" sz="2000" b="1" dirty="0">
                <a:latin typeface="Arial" panose="020B0604020202020204" pitchFamily="34" charset="0"/>
                <a:cs typeface="Arial" panose="020B0604020202020204" pitchFamily="34" charset="0"/>
              </a:rPr>
              <a:t>The AAPI is used for the following programs:</a:t>
            </a:r>
            <a:endParaRPr lang="en-US" sz="2200" b="1"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Nurturing Parenting®, Parenting Journey (all types), and Active Parenting Classes</a:t>
            </a:r>
            <a:endParaRPr lang="en-US" sz="2000" b="1" dirty="0"/>
          </a:p>
          <a:p>
            <a:pPr>
              <a:spcBef>
                <a:spcPts val="1800"/>
              </a:spcBef>
            </a:pPr>
            <a:r>
              <a:rPr lang="en-US" sz="2000" b="1" dirty="0"/>
              <a:t>Naming convention for the program (classes)</a:t>
            </a:r>
          </a:p>
          <a:p>
            <a:pPr lvl="1"/>
            <a:r>
              <a:rPr lang="en-US" sz="1800" dirty="0"/>
              <a:t>Each Evidence-based (EVB) Parenting series that runs should be entered as its       </a:t>
            </a:r>
            <a:r>
              <a:rPr lang="en-US" sz="1800" b="1" dirty="0"/>
              <a:t>own program. </a:t>
            </a:r>
            <a:r>
              <a:rPr lang="en-US" sz="1800" dirty="0"/>
              <a:t>Below are examples of how the classes should be listed in the Assessing Parenting database.</a:t>
            </a:r>
            <a:endParaRPr lang="en-US" sz="1800" b="1" dirty="0"/>
          </a:p>
          <a:p>
            <a:pPr lvl="2"/>
            <a:r>
              <a:rPr lang="en-US" sz="1600" dirty="0"/>
              <a:t>Ex: </a:t>
            </a:r>
            <a:r>
              <a:rPr lang="en-US" sz="1600" b="1" dirty="0"/>
              <a:t>Nurturing Fathers In-Person Feb – Mar 2022</a:t>
            </a:r>
          </a:p>
          <a:p>
            <a:pPr lvl="2"/>
            <a:r>
              <a:rPr lang="en-US" sz="1600" dirty="0"/>
              <a:t>Ex: </a:t>
            </a:r>
            <a:r>
              <a:rPr lang="en-US" sz="1600" b="1" dirty="0"/>
              <a:t>Parenting Journey 1 Hybrid Sept 15 2022 – Nov 30 2022</a:t>
            </a:r>
            <a:endParaRPr lang="en-US" sz="1000" b="1" dirty="0"/>
          </a:p>
          <a:p>
            <a:pPr>
              <a:spcBef>
                <a:spcPts val="1800"/>
              </a:spcBef>
            </a:pPr>
            <a:r>
              <a:rPr lang="en-US" sz="2000" b="1" dirty="0"/>
              <a:t>Do not name the program as your FRC. </a:t>
            </a:r>
            <a:r>
              <a:rPr lang="en-US" sz="2000" dirty="0"/>
              <a:t>Each class should be identified separately as described above.</a:t>
            </a:r>
          </a:p>
          <a:p>
            <a:pPr lvl="1"/>
            <a:r>
              <a:rPr lang="en-US" sz="1800" dirty="0"/>
              <a:t>The evaluation team checks the Assessing Parenting data with the CRM. They check CRM data on EVB Parenting classes and look at the class, if the AAPI indicators are entered, and if the Family Member graduated.  </a:t>
            </a:r>
          </a:p>
          <a:p>
            <a:pPr marL="6350" indent="0">
              <a:buNone/>
            </a:pPr>
            <a:endParaRPr lang="en-US" sz="1000" dirty="0"/>
          </a:p>
          <a:p>
            <a:r>
              <a:rPr lang="en-US" sz="2200" dirty="0"/>
              <a:t> </a:t>
            </a:r>
            <a:endParaRPr lang="en-US" sz="2400" dirty="0"/>
          </a:p>
          <a:p>
            <a:endParaRPr lang="en-US" sz="2400" b="1" dirty="0"/>
          </a:p>
          <a:p>
            <a:pPr marL="346075" lvl="1" indent="0">
              <a:buNone/>
            </a:pPr>
            <a:endParaRPr lang="en-US" sz="2200" dirty="0"/>
          </a:p>
          <a:p>
            <a:pPr lvl="1"/>
            <a:endParaRPr lang="en-US" dirty="0"/>
          </a:p>
          <a:p>
            <a:pPr lvl="1"/>
            <a:endParaRPr lang="en-US" dirty="0"/>
          </a:p>
        </p:txBody>
      </p:sp>
      <p:sp>
        <p:nvSpPr>
          <p:cNvPr id="2" name="TextBox 1">
            <a:extLst>
              <a:ext uri="{FF2B5EF4-FFF2-40B4-BE49-F238E27FC236}">
                <a16:creationId xmlns:a16="http://schemas.microsoft.com/office/drawing/2014/main" id="{C6C87D1E-F301-2EAD-17AB-D976860D4B2F}"/>
              </a:ext>
            </a:extLst>
          </p:cNvPr>
          <p:cNvSpPr txBox="1"/>
          <p:nvPr/>
        </p:nvSpPr>
        <p:spPr>
          <a:xfrm>
            <a:off x="9547122" y="1732439"/>
            <a:ext cx="2251587" cy="2600712"/>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dirty="0">
                <a:latin typeface="Arial" panose="020B0604020202020204" pitchFamily="34" charset="0"/>
                <a:cs typeface="Arial" panose="020B0604020202020204" pitchFamily="34" charset="0"/>
              </a:rPr>
              <a:t>Class Naming Convention</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Class name, listing specific evidence-based program</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Type: In-person, virtual, hybrid</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Timeframe: month &amp; year</a:t>
            </a:r>
          </a:p>
        </p:txBody>
      </p:sp>
    </p:spTree>
    <p:extLst>
      <p:ext uri="{BB962C8B-B14F-4D97-AF65-F5344CB8AC3E}">
        <p14:creationId xmlns:p14="http://schemas.microsoft.com/office/powerpoint/2010/main" val="422224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7121-F2B0-5253-B151-2B9E40FC5783}"/>
              </a:ext>
            </a:extLst>
          </p:cNvPr>
          <p:cNvSpPr>
            <a:spLocks noGrp="1"/>
          </p:cNvSpPr>
          <p:nvPr>
            <p:ph type="title"/>
          </p:nvPr>
        </p:nvSpPr>
        <p:spPr>
          <a:xfrm>
            <a:off x="609600" y="227013"/>
            <a:ext cx="11154087" cy="714547"/>
          </a:xfrm>
        </p:spPr>
        <p:txBody>
          <a:bodyPr/>
          <a:lstStyle/>
          <a:p>
            <a:r>
              <a:rPr lang="en-US"/>
              <a:t>Correct Program (Class) Naming Convention </a:t>
            </a:r>
          </a:p>
        </p:txBody>
      </p:sp>
      <p:sp>
        <p:nvSpPr>
          <p:cNvPr id="4" name="Slide Number Placeholder 3">
            <a:extLst>
              <a:ext uri="{FF2B5EF4-FFF2-40B4-BE49-F238E27FC236}">
                <a16:creationId xmlns:a16="http://schemas.microsoft.com/office/drawing/2014/main" id="{A36E3DB1-C518-1412-54BE-1E712B1AB26D}"/>
              </a:ext>
            </a:extLst>
          </p:cNvPr>
          <p:cNvSpPr>
            <a:spLocks noGrp="1"/>
          </p:cNvSpPr>
          <p:nvPr>
            <p:ph type="sldNum" sz="quarter" idx="12"/>
          </p:nvPr>
        </p:nvSpPr>
        <p:spPr/>
        <p:txBody>
          <a:bodyPr/>
          <a:lstStyle/>
          <a:p>
            <a:pPr>
              <a:defRPr/>
            </a:pPr>
            <a:fld id="{EF84F358-CAD3-437B-AC5B-EB7C5CAB8E7F}" type="slidenum">
              <a:rPr lang="en-US" altLang="en-US" smtClean="0"/>
              <a:pPr>
                <a:defRPr/>
              </a:pPr>
              <a:t>4</a:t>
            </a:fld>
            <a:endParaRPr lang="en-US" altLang="en-US"/>
          </a:p>
        </p:txBody>
      </p:sp>
      <p:sp>
        <p:nvSpPr>
          <p:cNvPr id="12" name="Content Placeholder 11">
            <a:extLst>
              <a:ext uri="{FF2B5EF4-FFF2-40B4-BE49-F238E27FC236}">
                <a16:creationId xmlns:a16="http://schemas.microsoft.com/office/drawing/2014/main" id="{3F2146C3-CFBB-9302-3731-B3EAB5CA60D2}"/>
              </a:ext>
            </a:extLst>
          </p:cNvPr>
          <p:cNvSpPr>
            <a:spLocks noGrp="1"/>
          </p:cNvSpPr>
          <p:nvPr>
            <p:ph sz="quarter" idx="11"/>
          </p:nvPr>
        </p:nvSpPr>
        <p:spPr>
          <a:xfrm>
            <a:off x="609600" y="1088052"/>
            <a:ext cx="4955494" cy="502089"/>
          </a:xfrm>
        </p:spPr>
        <p:txBody>
          <a:bodyPr/>
          <a:lstStyle/>
          <a:p>
            <a:pPr marL="0" indent="0">
              <a:buNone/>
            </a:pPr>
            <a:r>
              <a:rPr lang="en-US" sz="2000" b="1">
                <a:solidFill>
                  <a:schemeClr val="accent3">
                    <a:lumMod val="50000"/>
                  </a:schemeClr>
                </a:solidFill>
              </a:rPr>
              <a:t>Correct Program Naming Conventions</a:t>
            </a:r>
          </a:p>
          <a:p>
            <a:endParaRPr lang="en-US" sz="2400" b="1">
              <a:solidFill>
                <a:schemeClr val="accent3">
                  <a:lumMod val="50000"/>
                </a:schemeClr>
              </a:solidFill>
            </a:endParaRPr>
          </a:p>
        </p:txBody>
      </p:sp>
      <p:pic>
        <p:nvPicPr>
          <p:cNvPr id="5" name="Picture 4">
            <a:extLst>
              <a:ext uri="{FF2B5EF4-FFF2-40B4-BE49-F238E27FC236}">
                <a16:creationId xmlns:a16="http://schemas.microsoft.com/office/drawing/2014/main" id="{0CC79CB7-3DEF-FC41-A5B7-32BB94FE4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77625"/>
            <a:ext cx="3976228" cy="1765344"/>
          </a:xfrm>
          <a:prstGeom prst="rect">
            <a:avLst/>
          </a:prstGeom>
        </p:spPr>
      </p:pic>
      <p:pic>
        <p:nvPicPr>
          <p:cNvPr id="7" name="Picture 6">
            <a:extLst>
              <a:ext uri="{FF2B5EF4-FFF2-40B4-BE49-F238E27FC236}">
                <a16:creationId xmlns:a16="http://schemas.microsoft.com/office/drawing/2014/main" id="{84DA5186-5A14-4717-2A4E-77DE20A18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429000"/>
            <a:ext cx="3962400" cy="1857642"/>
          </a:xfrm>
          <a:prstGeom prst="rect">
            <a:avLst/>
          </a:prstGeom>
        </p:spPr>
      </p:pic>
      <p:sp>
        <p:nvSpPr>
          <p:cNvPr id="3" name="Content Placeholder 11">
            <a:extLst>
              <a:ext uri="{FF2B5EF4-FFF2-40B4-BE49-F238E27FC236}">
                <a16:creationId xmlns:a16="http://schemas.microsoft.com/office/drawing/2014/main" id="{24A92954-4EFE-43A4-491E-79AD8694C3FE}"/>
              </a:ext>
            </a:extLst>
          </p:cNvPr>
          <p:cNvSpPr txBox="1">
            <a:spLocks/>
          </p:cNvSpPr>
          <p:nvPr/>
        </p:nvSpPr>
        <p:spPr>
          <a:xfrm>
            <a:off x="5982929" y="1088051"/>
            <a:ext cx="4955494" cy="502089"/>
          </a:xfrm>
          <a:prstGeom prst="rect">
            <a:avLst/>
          </a:prstGeom>
        </p:spPr>
        <p:txBody>
          <a:bodyPr vert="horz" lIns="0" rIns="0"/>
          <a:lstStyle>
            <a:lvl1pPr marL="342900" indent="-342900" algn="l" rtl="0" eaLnBrk="0" fontAlgn="base" hangingPunct="0">
              <a:spcBef>
                <a:spcPct val="20000"/>
              </a:spcBef>
              <a:spcAft>
                <a:spcPct val="0"/>
              </a:spcAft>
              <a:buFont typeface="Arial" panose="020B0604020202020204" pitchFamily="34" charset="0"/>
              <a:buChar char="•"/>
              <a:defRPr sz="2600" kern="1200">
                <a:solidFill>
                  <a:schemeClr val="tx1"/>
                </a:solidFill>
                <a:latin typeface="Arial"/>
                <a:ea typeface="MS PGothic" panose="020B0600070205080204" pitchFamily="34" charset="-128"/>
                <a:cs typeface="Arial"/>
              </a:defRPr>
            </a:lvl1pPr>
            <a:lvl2pPr marL="739775" indent="-33655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Arial"/>
              </a:defRPr>
            </a:lvl2pPr>
            <a:lvl3pPr marL="1030288" indent="-230188" algn="l" rtl="0" eaLnBrk="0" fontAlgn="base" hangingPunct="0">
              <a:spcBef>
                <a:spcPct val="20000"/>
              </a:spcBef>
              <a:spcAft>
                <a:spcPct val="0"/>
              </a:spcAft>
              <a:buFont typeface="Arial" panose="020B0604020202020204" pitchFamily="34" charset="0"/>
              <a:buChar char="•"/>
              <a:defRPr sz="2200" kern="1200">
                <a:solidFill>
                  <a:schemeClr val="tx1"/>
                </a:solidFill>
                <a:latin typeface="Arial"/>
                <a:ea typeface="MS PGothic" panose="020B0600070205080204" pitchFamily="34" charset="-128"/>
                <a:cs typeface="Arial"/>
              </a:defRPr>
            </a:lvl3pPr>
            <a:lvl4pPr marL="1374775" indent="-292100" algn="l" rtl="0" eaLnBrk="0" fontAlgn="base" hangingPunct="0">
              <a:spcBef>
                <a:spcPct val="20000"/>
              </a:spcBef>
              <a:spcAft>
                <a:spcPct val="0"/>
              </a:spcAft>
              <a:buFont typeface="Arial" panose="020B0604020202020204" pitchFamily="34" charset="0"/>
              <a:buChar char="–"/>
              <a:defRPr sz="1800" kern="1200">
                <a:solidFill>
                  <a:schemeClr val="tx1"/>
                </a:solidFill>
                <a:latin typeface="Arial"/>
                <a:ea typeface="MS PGothic" panose="020B0600070205080204" pitchFamily="34" charset="-128"/>
                <a:cs typeface="Arial"/>
              </a:defRPr>
            </a:lvl4pPr>
            <a:lvl5pPr marL="1658938" indent="-231775" algn="l" rtl="0" eaLnBrk="0" fontAlgn="base" hangingPunct="0">
              <a:spcBef>
                <a:spcPct val="20000"/>
              </a:spcBef>
              <a:spcAft>
                <a:spcPct val="0"/>
              </a:spcAft>
              <a:buFont typeface="Arial" panose="020B0604020202020204" pitchFamily="34" charset="0"/>
              <a:buChar char="»"/>
              <a:defRPr sz="1600" kern="1200">
                <a:solidFill>
                  <a:schemeClr val="tx1"/>
                </a:solidFill>
                <a:latin typeface="Arial"/>
                <a:ea typeface="MS PGothic" panose="020B0600070205080204" pitchFamily="34" charset="-128"/>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000" b="1">
                <a:solidFill>
                  <a:schemeClr val="accent2"/>
                </a:solidFill>
              </a:rPr>
              <a:t>Incorrect Program Naming Conventions</a:t>
            </a:r>
          </a:p>
          <a:p>
            <a:endParaRPr lang="en-US" sz="2000" b="1">
              <a:solidFill>
                <a:schemeClr val="accent2"/>
              </a:solidFill>
            </a:endParaRPr>
          </a:p>
        </p:txBody>
      </p:sp>
      <p:pic>
        <p:nvPicPr>
          <p:cNvPr id="6" name="Picture 5">
            <a:extLst>
              <a:ext uri="{FF2B5EF4-FFF2-40B4-BE49-F238E27FC236}">
                <a16:creationId xmlns:a16="http://schemas.microsoft.com/office/drawing/2014/main" id="{942F0503-8358-05D1-8DDC-48996CB74264}"/>
              </a:ext>
            </a:extLst>
          </p:cNvPr>
          <p:cNvPicPr>
            <a:picLocks noChangeAspect="1"/>
          </p:cNvPicPr>
          <p:nvPr/>
        </p:nvPicPr>
        <p:blipFill>
          <a:blip r:embed="rId4"/>
          <a:srcRect l="2778" t="72577" r="64888" b="14672"/>
          <a:stretch>
            <a:fillRect/>
          </a:stretch>
        </p:blipFill>
        <p:spPr>
          <a:xfrm>
            <a:off x="5830529" y="1736631"/>
            <a:ext cx="4587938" cy="984915"/>
          </a:xfrm>
          <a:prstGeom prst="rect">
            <a:avLst/>
          </a:prstGeom>
        </p:spPr>
      </p:pic>
      <p:sp>
        <p:nvSpPr>
          <p:cNvPr id="8" name="TextBox 7">
            <a:extLst>
              <a:ext uri="{FF2B5EF4-FFF2-40B4-BE49-F238E27FC236}">
                <a16:creationId xmlns:a16="http://schemas.microsoft.com/office/drawing/2014/main" id="{2C6B08E2-609E-C861-4957-BD2DF64BCFEB}"/>
              </a:ext>
            </a:extLst>
          </p:cNvPr>
          <p:cNvSpPr txBox="1"/>
          <p:nvPr/>
        </p:nvSpPr>
        <p:spPr>
          <a:xfrm>
            <a:off x="5295163" y="3060146"/>
            <a:ext cx="3702533" cy="1215717"/>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dirty="0">
                <a:latin typeface="Arial" panose="020B0604020202020204" pitchFamily="34" charset="0"/>
                <a:cs typeface="Arial" panose="020B0604020202020204" pitchFamily="34" charset="0"/>
              </a:rPr>
              <a:t>Be sure to list the specific evidence-based program</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Ex. Nurturing </a:t>
            </a:r>
            <a:r>
              <a:rPr lang="en-US" sz="1600" i="1" dirty="0">
                <a:latin typeface="Arial" panose="020B0604020202020204" pitchFamily="34" charset="0"/>
                <a:cs typeface="Arial" panose="020B0604020202020204" pitchFamily="34" charset="0"/>
              </a:rPr>
              <a:t>Fathers</a:t>
            </a:r>
            <a:r>
              <a:rPr lang="en-US" sz="1600" dirty="0">
                <a:latin typeface="Arial" panose="020B0604020202020204" pitchFamily="34" charset="0"/>
                <a:cs typeface="Arial" panose="020B0604020202020204" pitchFamily="34" charset="0"/>
              </a:rPr>
              <a:t>, Parenting </a:t>
            </a:r>
            <a:r>
              <a:rPr lang="en-US" sz="1600" i="1" dirty="0">
                <a:latin typeface="Arial" panose="020B0604020202020204" pitchFamily="34" charset="0"/>
                <a:cs typeface="Arial" panose="020B0604020202020204" pitchFamily="34" charset="0"/>
              </a:rPr>
              <a:t>in America, </a:t>
            </a:r>
            <a:r>
              <a:rPr lang="en-US" sz="1600" dirty="0">
                <a:latin typeface="Arial" panose="020B0604020202020204" pitchFamily="34" charset="0"/>
                <a:cs typeface="Arial" panose="020B0604020202020204" pitchFamily="34" charset="0"/>
              </a:rPr>
              <a:t>Parenting Journey </a:t>
            </a:r>
            <a:r>
              <a:rPr lang="en-US" sz="1600" i="1" dirty="0">
                <a:latin typeface="Arial" panose="020B0604020202020204" pitchFamily="34" charset="0"/>
                <a:cs typeface="Arial" panose="020B0604020202020204" pitchFamily="34" charset="0"/>
              </a:rPr>
              <a:t>1</a:t>
            </a:r>
          </a:p>
        </p:txBody>
      </p:sp>
      <p:sp>
        <p:nvSpPr>
          <p:cNvPr id="13" name="Right Brace 12">
            <a:extLst>
              <a:ext uri="{FF2B5EF4-FFF2-40B4-BE49-F238E27FC236}">
                <a16:creationId xmlns:a16="http://schemas.microsoft.com/office/drawing/2014/main" id="{F39D1E3A-89B0-5034-A6FB-87006611327F}"/>
              </a:ext>
            </a:extLst>
          </p:cNvPr>
          <p:cNvSpPr/>
          <p:nvPr/>
        </p:nvSpPr>
        <p:spPr>
          <a:xfrm>
            <a:off x="4700016" y="1736631"/>
            <a:ext cx="448056" cy="344801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91932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00D92-B6CD-AD7A-5C4F-31C292D231A5}"/>
              </a:ext>
            </a:extLst>
          </p:cNvPr>
          <p:cNvSpPr>
            <a:spLocks noGrp="1"/>
          </p:cNvSpPr>
          <p:nvPr>
            <p:ph type="title"/>
          </p:nvPr>
        </p:nvSpPr>
        <p:spPr>
          <a:xfrm>
            <a:off x="609600" y="227013"/>
            <a:ext cx="11154087" cy="786975"/>
          </a:xfrm>
        </p:spPr>
        <p:txBody>
          <a:bodyPr/>
          <a:lstStyle/>
          <a:p>
            <a:r>
              <a:rPr lang="en-US"/>
              <a:t>Entering Family Member Data in Assessing Parenting</a:t>
            </a:r>
          </a:p>
        </p:txBody>
      </p:sp>
      <p:sp>
        <p:nvSpPr>
          <p:cNvPr id="3" name="Content Placeholder 2">
            <a:extLst>
              <a:ext uri="{FF2B5EF4-FFF2-40B4-BE49-F238E27FC236}">
                <a16:creationId xmlns:a16="http://schemas.microsoft.com/office/drawing/2014/main" id="{C5C6B7C0-3A5D-BDE0-C80D-B9A343C40D82}"/>
              </a:ext>
            </a:extLst>
          </p:cNvPr>
          <p:cNvSpPr>
            <a:spLocks noGrp="1"/>
          </p:cNvSpPr>
          <p:nvPr>
            <p:ph sz="quarter" idx="11"/>
          </p:nvPr>
        </p:nvSpPr>
        <p:spPr>
          <a:xfrm>
            <a:off x="609599" y="977777"/>
            <a:ext cx="8613059" cy="4406010"/>
          </a:xfrm>
        </p:spPr>
        <p:txBody>
          <a:bodyPr/>
          <a:lstStyle/>
          <a:p>
            <a:r>
              <a:rPr lang="en-US" sz="2200"/>
              <a:t>Absolutely </a:t>
            </a:r>
            <a:r>
              <a:rPr lang="en-US" sz="2200" b="1"/>
              <a:t>NO PII </a:t>
            </a:r>
            <a:r>
              <a:rPr lang="en-US" sz="2200"/>
              <a:t>should be entered into the assessing parenting website, </a:t>
            </a:r>
            <a:r>
              <a:rPr lang="en-US" sz="2200" b="1"/>
              <a:t>this means the name of the family member and their full date of birth.</a:t>
            </a:r>
            <a:endParaRPr lang="en-US" sz="1800" b="1"/>
          </a:p>
          <a:p>
            <a:pPr>
              <a:spcBef>
                <a:spcPts val="1800"/>
              </a:spcBef>
            </a:pPr>
            <a:r>
              <a:rPr lang="en-US" sz="2200" b="1"/>
              <a:t>Entering the participants information:</a:t>
            </a:r>
          </a:p>
          <a:p>
            <a:pPr lvl="1"/>
            <a:r>
              <a:rPr lang="en-US" sz="2000"/>
              <a:t>Use the Family Member’s ID (obtained from the CRM) for name. It can be entered once in the first name field:  Ex. </a:t>
            </a:r>
            <a:r>
              <a:rPr lang="en-US" sz="2000" b="1"/>
              <a:t>MBR1234</a:t>
            </a:r>
          </a:p>
          <a:p>
            <a:pPr>
              <a:spcBef>
                <a:spcPts val="1800"/>
              </a:spcBef>
            </a:pPr>
            <a:r>
              <a:rPr lang="en-US" sz="2200" b="1"/>
              <a:t>Entering the participants date of birth (DOB):</a:t>
            </a:r>
          </a:p>
          <a:p>
            <a:pPr lvl="1"/>
            <a:r>
              <a:rPr lang="en-US" sz="2000"/>
              <a:t>For the </a:t>
            </a:r>
            <a:r>
              <a:rPr lang="en-US" sz="2000" b="1"/>
              <a:t>DOB</a:t>
            </a:r>
            <a:r>
              <a:rPr lang="en-US" sz="2000"/>
              <a:t> enter the month and day that the </a:t>
            </a:r>
            <a:r>
              <a:rPr lang="en-US" sz="2000" b="1"/>
              <a:t>1</a:t>
            </a:r>
            <a:r>
              <a:rPr lang="en-US" sz="2000" b="1" baseline="30000"/>
              <a:t>st</a:t>
            </a:r>
            <a:r>
              <a:rPr lang="en-US" sz="2000" b="1"/>
              <a:t> assessment </a:t>
            </a:r>
            <a:r>
              <a:rPr lang="en-US" sz="2000"/>
              <a:t>took place and enter the actual birth year of the family member </a:t>
            </a:r>
          </a:p>
          <a:p>
            <a:pPr marL="346075" lvl="1" indent="0">
              <a:buNone/>
            </a:pPr>
            <a:r>
              <a:rPr lang="en-US" sz="2000"/>
              <a:t>Ex. If the assessment took place today (6/23/2026) enter </a:t>
            </a:r>
            <a:r>
              <a:rPr lang="en-US" sz="2000" b="1"/>
              <a:t>6/23/1983 today’s month, day, and the family member’s actual birth year. </a:t>
            </a:r>
          </a:p>
          <a:p>
            <a:endParaRPr lang="en-US"/>
          </a:p>
        </p:txBody>
      </p:sp>
      <p:sp>
        <p:nvSpPr>
          <p:cNvPr id="4" name="Slide Number Placeholder 3">
            <a:extLst>
              <a:ext uri="{FF2B5EF4-FFF2-40B4-BE49-F238E27FC236}">
                <a16:creationId xmlns:a16="http://schemas.microsoft.com/office/drawing/2014/main" id="{3F615752-4161-043F-EEED-FC9920CED2F4}"/>
              </a:ext>
            </a:extLst>
          </p:cNvPr>
          <p:cNvSpPr>
            <a:spLocks noGrp="1"/>
          </p:cNvSpPr>
          <p:nvPr>
            <p:ph type="sldNum" sz="quarter" idx="12"/>
          </p:nvPr>
        </p:nvSpPr>
        <p:spPr/>
        <p:txBody>
          <a:bodyPr/>
          <a:lstStyle/>
          <a:p>
            <a:pPr>
              <a:defRPr/>
            </a:pPr>
            <a:fld id="{EF84F358-CAD3-437B-AC5B-EB7C5CAB8E7F}" type="slidenum">
              <a:rPr lang="en-US" altLang="en-US" smtClean="0"/>
              <a:pPr>
                <a:defRPr/>
              </a:pPr>
              <a:t>5</a:t>
            </a:fld>
            <a:endParaRPr lang="en-US" altLang="en-US"/>
          </a:p>
        </p:txBody>
      </p:sp>
      <p:sp>
        <p:nvSpPr>
          <p:cNvPr id="5" name="TextBox 4">
            <a:extLst>
              <a:ext uri="{FF2B5EF4-FFF2-40B4-BE49-F238E27FC236}">
                <a16:creationId xmlns:a16="http://schemas.microsoft.com/office/drawing/2014/main" id="{84F5FCF6-245D-6D2F-405B-A0853AB712F9}"/>
              </a:ext>
            </a:extLst>
          </p:cNvPr>
          <p:cNvSpPr txBox="1"/>
          <p:nvPr/>
        </p:nvSpPr>
        <p:spPr>
          <a:xfrm>
            <a:off x="9222658" y="1474213"/>
            <a:ext cx="2251587" cy="3216265"/>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a:latin typeface="Arial" panose="020B0604020202020204" pitchFamily="34" charset="0"/>
                <a:cs typeface="Arial" panose="020B0604020202020204" pitchFamily="34" charset="0"/>
              </a:rPr>
              <a:t>Personally Identifiable Information (PII):</a:t>
            </a:r>
          </a:p>
          <a:p>
            <a:pPr algn="ctr">
              <a:spcBef>
                <a:spcPts val="600"/>
              </a:spcBef>
            </a:pPr>
            <a:r>
              <a:rPr lang="en-US" sz="1800">
                <a:latin typeface="Arial" panose="020B0604020202020204" pitchFamily="34" charset="0"/>
                <a:cs typeface="Arial" panose="020B0604020202020204" pitchFamily="34" charset="0"/>
              </a:rPr>
              <a:t>Data that can be used to distinguish or trace an individual's identity, either alone or when combined with other linked or linkable information.</a:t>
            </a:r>
          </a:p>
        </p:txBody>
      </p:sp>
    </p:spTree>
    <p:extLst>
      <p:ext uri="{BB962C8B-B14F-4D97-AF65-F5344CB8AC3E}">
        <p14:creationId xmlns:p14="http://schemas.microsoft.com/office/powerpoint/2010/main" val="428861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0F8DF-C53F-FED1-0C52-4D08E02A7126}"/>
              </a:ext>
            </a:extLst>
          </p:cNvPr>
          <p:cNvSpPr>
            <a:spLocks noGrp="1"/>
          </p:cNvSpPr>
          <p:nvPr>
            <p:ph type="title"/>
          </p:nvPr>
        </p:nvSpPr>
        <p:spPr>
          <a:xfrm>
            <a:off x="609600" y="227013"/>
            <a:ext cx="11154087" cy="678334"/>
          </a:xfrm>
        </p:spPr>
        <p:txBody>
          <a:bodyPr/>
          <a:lstStyle/>
          <a:p>
            <a:r>
              <a:rPr lang="en-US"/>
              <a:t>Personally Identifiable Information (PII)</a:t>
            </a:r>
          </a:p>
        </p:txBody>
      </p:sp>
      <p:sp>
        <p:nvSpPr>
          <p:cNvPr id="3" name="Content Placeholder 2">
            <a:extLst>
              <a:ext uri="{FF2B5EF4-FFF2-40B4-BE49-F238E27FC236}">
                <a16:creationId xmlns:a16="http://schemas.microsoft.com/office/drawing/2014/main" id="{1937EE2F-481D-09E5-13D6-AA49F8F811FC}"/>
              </a:ext>
            </a:extLst>
          </p:cNvPr>
          <p:cNvSpPr>
            <a:spLocks noGrp="1"/>
          </p:cNvSpPr>
          <p:nvPr>
            <p:ph sz="quarter" idx="11"/>
          </p:nvPr>
        </p:nvSpPr>
        <p:spPr>
          <a:xfrm>
            <a:off x="609599" y="995881"/>
            <a:ext cx="11154087" cy="4961299"/>
          </a:xfrm>
        </p:spPr>
        <p:txBody>
          <a:bodyPr/>
          <a:lstStyle/>
          <a:p>
            <a:r>
              <a:rPr lang="en-US" sz="2200" b="1"/>
              <a:t>What is PII in terms of AAPI Data Entry?</a:t>
            </a:r>
          </a:p>
          <a:p>
            <a:pPr lvl="1"/>
            <a:r>
              <a:rPr lang="en-US" sz="2000"/>
              <a:t>Name (even if it is just the Family Member’s first or last name)</a:t>
            </a:r>
          </a:p>
          <a:p>
            <a:pPr lvl="1"/>
            <a:r>
              <a:rPr lang="en-US" sz="2000"/>
              <a:t>Full DOB including month, day, and year. Birth year alone is not PII. </a:t>
            </a:r>
          </a:p>
          <a:p>
            <a:pPr marL="0" indent="0">
              <a:buNone/>
            </a:pPr>
            <a:endParaRPr lang="en-US"/>
          </a:p>
        </p:txBody>
      </p:sp>
      <p:sp>
        <p:nvSpPr>
          <p:cNvPr id="4" name="Slide Number Placeholder 3">
            <a:extLst>
              <a:ext uri="{FF2B5EF4-FFF2-40B4-BE49-F238E27FC236}">
                <a16:creationId xmlns:a16="http://schemas.microsoft.com/office/drawing/2014/main" id="{AB548D47-A260-D7AD-6943-077BA3BC9025}"/>
              </a:ext>
            </a:extLst>
          </p:cNvPr>
          <p:cNvSpPr>
            <a:spLocks noGrp="1"/>
          </p:cNvSpPr>
          <p:nvPr>
            <p:ph type="sldNum" sz="quarter" idx="12"/>
          </p:nvPr>
        </p:nvSpPr>
        <p:spPr/>
        <p:txBody>
          <a:bodyPr/>
          <a:lstStyle/>
          <a:p>
            <a:pPr>
              <a:defRPr/>
            </a:pPr>
            <a:fld id="{EF84F358-CAD3-437B-AC5B-EB7C5CAB8E7F}" type="slidenum">
              <a:rPr lang="en-US" altLang="en-US" smtClean="0"/>
              <a:pPr>
                <a:defRPr/>
              </a:pPr>
              <a:t>6</a:t>
            </a:fld>
            <a:endParaRPr lang="en-US" altLang="en-US"/>
          </a:p>
        </p:txBody>
      </p:sp>
      <p:sp>
        <p:nvSpPr>
          <p:cNvPr id="5" name="TextBox 4">
            <a:extLst>
              <a:ext uri="{FF2B5EF4-FFF2-40B4-BE49-F238E27FC236}">
                <a16:creationId xmlns:a16="http://schemas.microsoft.com/office/drawing/2014/main" id="{7456264E-455E-8B06-EB56-088081ABC1B9}"/>
              </a:ext>
            </a:extLst>
          </p:cNvPr>
          <p:cNvSpPr txBox="1"/>
          <p:nvPr/>
        </p:nvSpPr>
        <p:spPr>
          <a:xfrm>
            <a:off x="609599" y="2431436"/>
            <a:ext cx="3974471" cy="707886"/>
          </a:xfrm>
          <a:prstGeom prst="rect">
            <a:avLst/>
          </a:prstGeom>
          <a:noFill/>
        </p:spPr>
        <p:txBody>
          <a:bodyPr wrap="square" rtlCol="0">
            <a:spAutoFit/>
          </a:bodyPr>
          <a:lstStyle/>
          <a:p>
            <a:r>
              <a:rPr lang="en-US" sz="2000" b="1">
                <a:solidFill>
                  <a:schemeClr val="accent3">
                    <a:lumMod val="50000"/>
                  </a:schemeClr>
                </a:solidFill>
                <a:latin typeface="Arial" panose="020B0604020202020204" pitchFamily="34" charset="0"/>
                <a:cs typeface="Arial" panose="020B0604020202020204" pitchFamily="34" charset="0"/>
              </a:rPr>
              <a:t>Correct Data Entry of ID in “Name” Field</a:t>
            </a:r>
          </a:p>
        </p:txBody>
      </p:sp>
      <p:sp>
        <p:nvSpPr>
          <p:cNvPr id="6" name="TextBox 5">
            <a:extLst>
              <a:ext uri="{FF2B5EF4-FFF2-40B4-BE49-F238E27FC236}">
                <a16:creationId xmlns:a16="http://schemas.microsoft.com/office/drawing/2014/main" id="{33981FC8-DF00-19B8-C195-96C1358BBCD7}"/>
              </a:ext>
            </a:extLst>
          </p:cNvPr>
          <p:cNvSpPr txBox="1"/>
          <p:nvPr/>
        </p:nvSpPr>
        <p:spPr>
          <a:xfrm>
            <a:off x="4512752" y="2429883"/>
            <a:ext cx="3974470" cy="707886"/>
          </a:xfrm>
          <a:prstGeom prst="rect">
            <a:avLst/>
          </a:prstGeom>
          <a:noFill/>
        </p:spPr>
        <p:txBody>
          <a:bodyPr wrap="square" rtlCol="0">
            <a:spAutoFit/>
          </a:bodyPr>
          <a:lstStyle/>
          <a:p>
            <a:r>
              <a:rPr lang="en-US" sz="2000" b="1" dirty="0">
                <a:solidFill>
                  <a:schemeClr val="accent2"/>
                </a:solidFill>
                <a:latin typeface="Arial" panose="020B0604020202020204" pitchFamily="34" charset="0"/>
                <a:cs typeface="Arial" panose="020B0604020202020204" pitchFamily="34" charset="0"/>
              </a:rPr>
              <a:t>Incorrect Data Entry of ID in “Name” Field</a:t>
            </a:r>
          </a:p>
        </p:txBody>
      </p:sp>
      <p:pic>
        <p:nvPicPr>
          <p:cNvPr id="8" name="Picture 7" descr="A screenshot of a computer&#10;&#10;Description automatically generated">
            <a:extLst>
              <a:ext uri="{FF2B5EF4-FFF2-40B4-BE49-F238E27FC236}">
                <a16:creationId xmlns:a16="http://schemas.microsoft.com/office/drawing/2014/main" id="{8EC6C925-8219-0F01-2BD8-B488EA38C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364" y="3153842"/>
            <a:ext cx="2866998" cy="1015663"/>
          </a:xfrm>
          <a:prstGeom prst="rect">
            <a:avLst/>
          </a:prstGeom>
        </p:spPr>
      </p:pic>
      <p:pic>
        <p:nvPicPr>
          <p:cNvPr id="10" name="Picture 9" descr="A screenshot of a cellphone&#10;&#10;Description automatically generated">
            <a:extLst>
              <a:ext uri="{FF2B5EF4-FFF2-40B4-BE49-F238E27FC236}">
                <a16:creationId xmlns:a16="http://schemas.microsoft.com/office/drawing/2014/main" id="{4791A9DA-19BD-B9EB-7C10-A8DE53C97490}"/>
              </a:ext>
            </a:extLst>
          </p:cNvPr>
          <p:cNvPicPr>
            <a:picLocks noChangeAspect="1"/>
          </p:cNvPicPr>
          <p:nvPr/>
        </p:nvPicPr>
        <p:blipFill rotWithShape="1">
          <a:blip r:embed="rId3">
            <a:extLst>
              <a:ext uri="{28A0092B-C50C-407E-A947-70E740481C1C}">
                <a14:useLocalDpi xmlns:a14="http://schemas.microsoft.com/office/drawing/2010/main" val="0"/>
              </a:ext>
            </a:extLst>
          </a:blip>
          <a:srcRect l="22615" t="25429" r="5272" b="26730"/>
          <a:stretch>
            <a:fillRect/>
          </a:stretch>
        </p:blipFill>
        <p:spPr>
          <a:xfrm>
            <a:off x="919356" y="4260039"/>
            <a:ext cx="2645546" cy="1148383"/>
          </a:xfrm>
          <a:prstGeom prst="rect">
            <a:avLst/>
          </a:prstGeom>
        </p:spPr>
      </p:pic>
      <p:pic>
        <p:nvPicPr>
          <p:cNvPr id="14" name="Picture 13" descr="A screenshot of a computer&#10;&#10;Description automatically generated">
            <a:extLst>
              <a:ext uri="{FF2B5EF4-FFF2-40B4-BE49-F238E27FC236}">
                <a16:creationId xmlns:a16="http://schemas.microsoft.com/office/drawing/2014/main" id="{CE30EF83-C343-8D5A-155F-AD86F2F219E4}"/>
              </a:ext>
            </a:extLst>
          </p:cNvPr>
          <p:cNvPicPr>
            <a:picLocks noChangeAspect="1"/>
          </p:cNvPicPr>
          <p:nvPr/>
        </p:nvPicPr>
        <p:blipFill>
          <a:blip r:embed="rId4">
            <a:extLst>
              <a:ext uri="{28A0092B-C50C-407E-A947-70E740481C1C}">
                <a14:useLocalDpi xmlns:a14="http://schemas.microsoft.com/office/drawing/2010/main" val="0"/>
              </a:ext>
            </a:extLst>
          </a:blip>
          <a:srcRect t="22355"/>
          <a:stretch>
            <a:fillRect/>
          </a:stretch>
        </p:blipFill>
        <p:spPr>
          <a:xfrm>
            <a:off x="4579566" y="4624048"/>
            <a:ext cx="2678953" cy="1089559"/>
          </a:xfrm>
          <a:prstGeom prst="rect">
            <a:avLst/>
          </a:prstGeom>
        </p:spPr>
      </p:pic>
      <p:pic>
        <p:nvPicPr>
          <p:cNvPr id="13" name="Picture 12">
            <a:extLst>
              <a:ext uri="{FF2B5EF4-FFF2-40B4-BE49-F238E27FC236}">
                <a16:creationId xmlns:a16="http://schemas.microsoft.com/office/drawing/2014/main" id="{9411D013-5DAA-BFD4-8CDB-D8B822A677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6584" y="3153842"/>
            <a:ext cx="2896838" cy="1575474"/>
          </a:xfrm>
          <a:prstGeom prst="rect">
            <a:avLst/>
          </a:prstGeom>
        </p:spPr>
      </p:pic>
      <p:sp>
        <p:nvSpPr>
          <p:cNvPr id="7" name="TextBox 6">
            <a:extLst>
              <a:ext uri="{FF2B5EF4-FFF2-40B4-BE49-F238E27FC236}">
                <a16:creationId xmlns:a16="http://schemas.microsoft.com/office/drawing/2014/main" id="{10E00A22-D025-2CC7-8E46-BDB3337A6E33}"/>
              </a:ext>
            </a:extLst>
          </p:cNvPr>
          <p:cNvSpPr txBox="1"/>
          <p:nvPr/>
        </p:nvSpPr>
        <p:spPr>
          <a:xfrm>
            <a:off x="8725523" y="2783826"/>
            <a:ext cx="2606113" cy="2323713"/>
          </a:xfrm>
          <a:prstGeom prst="rect">
            <a:avLst/>
          </a:prstGeom>
          <a:solidFill>
            <a:schemeClr val="accent6">
              <a:lumMod val="40000"/>
              <a:lumOff val="60000"/>
            </a:schemeClr>
          </a:solidFill>
          <a:ln w="12700">
            <a:solidFill>
              <a:schemeClr val="accent6">
                <a:lumMod val="50000"/>
              </a:schemeClr>
            </a:solidFill>
          </a:ln>
        </p:spPr>
        <p:txBody>
          <a:bodyPr wrap="square" rtlCol="0">
            <a:spAutoFit/>
          </a:bodyPr>
          <a:lstStyle/>
          <a:p>
            <a:pPr algn="ctr">
              <a:spcBef>
                <a:spcPts val="600"/>
              </a:spcBef>
            </a:pPr>
            <a:r>
              <a:rPr lang="en-US" sz="1800" b="1" dirty="0">
                <a:latin typeface="Arial" panose="020B0604020202020204" pitchFamily="34" charset="0"/>
                <a:cs typeface="Arial" panose="020B0604020202020204" pitchFamily="34" charset="0"/>
              </a:rPr>
              <a:t>Note that Family Member ID in the CRM starts with “MBR” whereas Family ID starts with “FAM”</a:t>
            </a:r>
          </a:p>
          <a:p>
            <a:pPr marL="285750" indent="-285750">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Be sure to use the Family Member ID</a:t>
            </a:r>
          </a:p>
        </p:txBody>
      </p:sp>
    </p:spTree>
    <p:extLst>
      <p:ext uri="{BB962C8B-B14F-4D97-AF65-F5344CB8AC3E}">
        <p14:creationId xmlns:p14="http://schemas.microsoft.com/office/powerpoint/2010/main" val="1161373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BDBCC97-3126-9FFB-E6B2-EB319C805535}"/>
              </a:ext>
            </a:extLst>
          </p:cNvPr>
          <p:cNvPicPr>
            <a:picLocks noGrp="1" noChangeAspect="1"/>
          </p:cNvPicPr>
          <p:nvPr>
            <p:ph sz="quarter" idx="11"/>
          </p:nvPr>
        </p:nvPicPr>
        <p:blipFill>
          <a:blip r:embed="rId2"/>
          <a:srcRect t="9583" b="2866"/>
          <a:stretch>
            <a:fillRect/>
          </a:stretch>
        </p:blipFill>
        <p:spPr>
          <a:xfrm>
            <a:off x="1904758" y="875071"/>
            <a:ext cx="7638187" cy="5171768"/>
          </a:xfrm>
          <a:prstGeom prst="rect">
            <a:avLst/>
          </a:prstGeom>
        </p:spPr>
      </p:pic>
      <p:sp>
        <p:nvSpPr>
          <p:cNvPr id="2" name="Title 1">
            <a:extLst>
              <a:ext uri="{FF2B5EF4-FFF2-40B4-BE49-F238E27FC236}">
                <a16:creationId xmlns:a16="http://schemas.microsoft.com/office/drawing/2014/main" id="{A7ED093B-712A-15BF-EC65-D91237531D75}"/>
              </a:ext>
            </a:extLst>
          </p:cNvPr>
          <p:cNvSpPr>
            <a:spLocks noGrp="1"/>
          </p:cNvSpPr>
          <p:nvPr>
            <p:ph type="title"/>
          </p:nvPr>
        </p:nvSpPr>
        <p:spPr/>
        <p:txBody>
          <a:bodyPr/>
          <a:lstStyle/>
          <a:p>
            <a:r>
              <a:rPr lang="en-US"/>
              <a:t>AAPI Process</a:t>
            </a:r>
          </a:p>
        </p:txBody>
      </p:sp>
      <p:sp>
        <p:nvSpPr>
          <p:cNvPr id="4" name="Slide Number Placeholder 3">
            <a:extLst>
              <a:ext uri="{FF2B5EF4-FFF2-40B4-BE49-F238E27FC236}">
                <a16:creationId xmlns:a16="http://schemas.microsoft.com/office/drawing/2014/main" id="{0CCDEA2D-D9FF-B858-F8CD-205F3047D31F}"/>
              </a:ext>
            </a:extLst>
          </p:cNvPr>
          <p:cNvSpPr>
            <a:spLocks noGrp="1"/>
          </p:cNvSpPr>
          <p:nvPr>
            <p:ph type="sldNum" sz="quarter" idx="12"/>
          </p:nvPr>
        </p:nvSpPr>
        <p:spPr/>
        <p:txBody>
          <a:bodyPr/>
          <a:lstStyle/>
          <a:p>
            <a:pPr>
              <a:defRPr/>
            </a:pPr>
            <a:fld id="{EF84F358-CAD3-437B-AC5B-EB7C5CAB8E7F}" type="slidenum">
              <a:rPr lang="en-US" altLang="en-US" smtClean="0"/>
              <a:pPr>
                <a:defRPr/>
              </a:pPr>
              <a:t>7</a:t>
            </a:fld>
            <a:endParaRPr lang="en-US" altLang="en-US"/>
          </a:p>
        </p:txBody>
      </p:sp>
    </p:spTree>
    <p:extLst>
      <p:ext uri="{BB962C8B-B14F-4D97-AF65-F5344CB8AC3E}">
        <p14:creationId xmlns:p14="http://schemas.microsoft.com/office/powerpoint/2010/main" val="384308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F5752-B208-3AE8-8691-B2CA82937B28}"/>
              </a:ext>
            </a:extLst>
          </p:cNvPr>
          <p:cNvSpPr>
            <a:spLocks noGrp="1"/>
          </p:cNvSpPr>
          <p:nvPr>
            <p:ph type="title"/>
          </p:nvPr>
        </p:nvSpPr>
        <p:spPr/>
        <p:txBody>
          <a:bodyPr/>
          <a:lstStyle/>
          <a:p>
            <a:r>
              <a:rPr lang="en-US"/>
              <a:t>AAPI Data Entry in the CRM</a:t>
            </a:r>
          </a:p>
        </p:txBody>
      </p:sp>
      <p:sp>
        <p:nvSpPr>
          <p:cNvPr id="3" name="TextBox 2">
            <a:extLst>
              <a:ext uri="{FF2B5EF4-FFF2-40B4-BE49-F238E27FC236}">
                <a16:creationId xmlns:a16="http://schemas.microsoft.com/office/drawing/2014/main" id="{AF7806FF-5035-53B1-339E-5463DC455610}"/>
              </a:ext>
            </a:extLst>
          </p:cNvPr>
          <p:cNvSpPr txBox="1"/>
          <p:nvPr/>
        </p:nvSpPr>
        <p:spPr>
          <a:xfrm>
            <a:off x="609600" y="928109"/>
            <a:ext cx="10383520" cy="1877437"/>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Reminder: The AAPI is used for the following programs:</a:t>
            </a:r>
            <a:endParaRPr lang="en-US" sz="2200" b="1"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US" sz="1800" dirty="0">
                <a:latin typeface="Arial" panose="020B0604020202020204" pitchFamily="34" charset="0"/>
                <a:cs typeface="Arial" panose="020B0604020202020204" pitchFamily="34" charset="0"/>
              </a:rPr>
              <a:t>Nurturing Parenting®, Parenting Journey (all types), and Active Parenting Classes</a:t>
            </a:r>
            <a:endParaRPr lang="en-US" sz="2000" b="1" dirty="0"/>
          </a:p>
          <a:p>
            <a:pPr lvl="1"/>
            <a:endParaRPr lang="en-US" sz="18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In the CRM, when you enter a service provision for the Family Member for the parenting class, AAPI options will appear. </a:t>
            </a:r>
            <a:r>
              <a:rPr lang="en-US" sz="2000" b="1" dirty="0">
                <a:latin typeface="Arial" panose="020B0604020202020204" pitchFamily="34" charset="0"/>
                <a:cs typeface="Arial" panose="020B0604020202020204" pitchFamily="34" charset="0"/>
              </a:rPr>
              <a:t>Be sure to complete them in the CRM as the steps are completed. </a:t>
            </a:r>
          </a:p>
        </p:txBody>
      </p:sp>
      <p:pic>
        <p:nvPicPr>
          <p:cNvPr id="9" name="Picture 8">
            <a:extLst>
              <a:ext uri="{FF2B5EF4-FFF2-40B4-BE49-F238E27FC236}">
                <a16:creationId xmlns:a16="http://schemas.microsoft.com/office/drawing/2014/main" id="{994ECA95-367F-4949-E2AA-DF1D8E4168BF}"/>
              </a:ext>
            </a:extLst>
          </p:cNvPr>
          <p:cNvPicPr>
            <a:picLocks noChangeAspect="1"/>
          </p:cNvPicPr>
          <p:nvPr/>
        </p:nvPicPr>
        <p:blipFill>
          <a:blip r:embed="rId2"/>
          <a:stretch>
            <a:fillRect/>
          </a:stretch>
        </p:blipFill>
        <p:spPr>
          <a:xfrm>
            <a:off x="2366356" y="2546065"/>
            <a:ext cx="8626764" cy="3481981"/>
          </a:xfrm>
          <a:prstGeom prst="rect">
            <a:avLst/>
          </a:prstGeom>
          <a:ln>
            <a:solidFill>
              <a:schemeClr val="tx1"/>
            </a:solidFill>
          </a:ln>
        </p:spPr>
      </p:pic>
    </p:spTree>
    <p:extLst>
      <p:ext uri="{BB962C8B-B14F-4D97-AF65-F5344CB8AC3E}">
        <p14:creationId xmlns:p14="http://schemas.microsoft.com/office/powerpoint/2010/main" val="85902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04E19-6957-2B4C-EC6F-3A8FB160F340}"/>
              </a:ext>
            </a:extLst>
          </p:cNvPr>
          <p:cNvSpPr>
            <a:spLocks noGrp="1"/>
          </p:cNvSpPr>
          <p:nvPr>
            <p:ph type="title"/>
          </p:nvPr>
        </p:nvSpPr>
        <p:spPr/>
        <p:txBody>
          <a:bodyPr/>
          <a:lstStyle/>
          <a:p>
            <a:r>
              <a:rPr lang="en-US" dirty="0"/>
              <a:t>Additional Guidance on Form A (Pre-Test) Data Entry</a:t>
            </a:r>
          </a:p>
        </p:txBody>
      </p:sp>
      <p:sp>
        <p:nvSpPr>
          <p:cNvPr id="3" name="Content Placeholder 2">
            <a:extLst>
              <a:ext uri="{FF2B5EF4-FFF2-40B4-BE49-F238E27FC236}">
                <a16:creationId xmlns:a16="http://schemas.microsoft.com/office/drawing/2014/main" id="{E7B1E316-6CBE-0C88-4B32-8EF061C83DAA}"/>
              </a:ext>
            </a:extLst>
          </p:cNvPr>
          <p:cNvSpPr>
            <a:spLocks noGrp="1"/>
          </p:cNvSpPr>
          <p:nvPr>
            <p:ph sz="quarter" idx="11"/>
          </p:nvPr>
        </p:nvSpPr>
        <p:spPr/>
        <p:txBody>
          <a:bodyPr/>
          <a:lstStyle/>
          <a:p>
            <a:pPr>
              <a:spcAft>
                <a:spcPts val="600"/>
              </a:spcAft>
            </a:pPr>
            <a:r>
              <a:rPr lang="en-US" sz="2400" dirty="0"/>
              <a:t>If your FRC conducts AAPI Form A (Pre-Test) at a date prior to the family member’s first parenting program class date, enter the AAPI Form A administration in the CRM as the initial service provision for the parenting program under “Category A. Evidence-Based Parent Education Classes” and the date Form A was completed. </a:t>
            </a:r>
          </a:p>
          <a:p>
            <a:pPr>
              <a:spcAft>
                <a:spcPts val="600"/>
              </a:spcAft>
            </a:pPr>
            <a:r>
              <a:rPr lang="en-US" sz="2400" dirty="0"/>
              <a:t>Each parenting program class date can then be entered as additional “Service Dates” under that service provision.</a:t>
            </a:r>
          </a:p>
          <a:p>
            <a:pPr>
              <a:spcAft>
                <a:spcPts val="600"/>
              </a:spcAft>
            </a:pPr>
            <a:r>
              <a:rPr lang="en-US" sz="2400" dirty="0"/>
              <a:t>Be sure to check off the “Pre-Test Completed” AAPI indicator under the service provision in the CRM. </a:t>
            </a:r>
          </a:p>
        </p:txBody>
      </p:sp>
      <p:sp>
        <p:nvSpPr>
          <p:cNvPr id="4" name="Slide Number Placeholder 3">
            <a:extLst>
              <a:ext uri="{FF2B5EF4-FFF2-40B4-BE49-F238E27FC236}">
                <a16:creationId xmlns:a16="http://schemas.microsoft.com/office/drawing/2014/main" id="{31ADDD75-AB6F-A52D-26AA-D739EFF24AC8}"/>
              </a:ext>
            </a:extLst>
          </p:cNvPr>
          <p:cNvSpPr>
            <a:spLocks noGrp="1"/>
          </p:cNvSpPr>
          <p:nvPr>
            <p:ph type="sldNum" sz="quarter" idx="12"/>
          </p:nvPr>
        </p:nvSpPr>
        <p:spPr/>
        <p:txBody>
          <a:bodyPr/>
          <a:lstStyle/>
          <a:p>
            <a:pPr>
              <a:defRPr/>
            </a:pPr>
            <a:fld id="{EF84F358-CAD3-437B-AC5B-EB7C5CAB8E7F}" type="slidenum">
              <a:rPr lang="en-US" altLang="en-US" smtClean="0"/>
              <a:pPr>
                <a:defRPr/>
              </a:pPr>
              <a:t>9</a:t>
            </a:fld>
            <a:endParaRPr lang="en-US" altLang="en-US"/>
          </a:p>
        </p:txBody>
      </p:sp>
    </p:spTree>
    <p:extLst>
      <p:ext uri="{BB962C8B-B14F-4D97-AF65-F5344CB8AC3E}">
        <p14:creationId xmlns:p14="http://schemas.microsoft.com/office/powerpoint/2010/main" val="4151058140"/>
      </p:ext>
    </p:extLst>
  </p:cSld>
  <p:clrMapOvr>
    <a:masterClrMapping/>
  </p:clrMapOvr>
</p:sld>
</file>

<file path=ppt/theme/theme1.xml><?xml version="1.0" encoding="utf-8"?>
<a:theme xmlns:a="http://schemas.openxmlformats.org/drawingml/2006/main" name="UMMS-CWM PPT Template 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AAF71F4C9F8A469843294D15689A95" ma:contentTypeVersion="12" ma:contentTypeDescription="Create a new document." ma:contentTypeScope="" ma:versionID="5484a55a2cf93daaacf1d349ce73c8e7">
  <xsd:schema xmlns:xsd="http://www.w3.org/2001/XMLSchema" xmlns:xs="http://www.w3.org/2001/XMLSchema" xmlns:p="http://schemas.microsoft.com/office/2006/metadata/properties" xmlns:ns2="fc36ba27-577a-4cf7-85a7-ffa139955d90" xmlns:ns3="c3db7926-add9-4beb-a254-75a5b4de93b0" targetNamespace="http://schemas.microsoft.com/office/2006/metadata/properties" ma:root="true" ma:fieldsID="5af56c639b84a65285696cbaabf761fc" ns2:_="" ns3:_="">
    <xsd:import namespace="fc36ba27-577a-4cf7-85a7-ffa139955d90"/>
    <xsd:import namespace="c3db7926-add9-4beb-a254-75a5b4de93b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2:MediaServiceOCR" minOccurs="0"/>
                <xsd:element ref="ns2:MediaServiceGenerationTime" minOccurs="0"/>
                <xsd:element ref="ns2:MediaServiceEventHashCode"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36ba27-577a-4cf7-85a7-ffa139955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db7926-add9-4beb-a254-75a5b4de93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c36ba27-577a-4cf7-85a7-ffa139955d9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F4CC6BD-73E5-4F35-A168-6EB92B9A4249}">
  <ds:schemaRefs>
    <ds:schemaRef ds:uri="http://schemas.microsoft.com/sharepoint/v3/contenttype/forms"/>
  </ds:schemaRefs>
</ds:datastoreItem>
</file>

<file path=customXml/itemProps2.xml><?xml version="1.0" encoding="utf-8"?>
<ds:datastoreItem xmlns:ds="http://schemas.openxmlformats.org/officeDocument/2006/customXml" ds:itemID="{1701F45C-64A7-411D-A680-800C7FB263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36ba27-577a-4cf7-85a7-ffa139955d90"/>
    <ds:schemaRef ds:uri="c3db7926-add9-4beb-a254-75a5b4de93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4F20DA-063B-47F3-849C-F72FD7D6529E}">
  <ds:schemaRefs>
    <ds:schemaRef ds:uri="http://purl.org/dc/dcmitype/"/>
    <ds:schemaRef ds:uri="http://purl.org/dc/term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c3db7926-add9-4beb-a254-75a5b4de93b0"/>
    <ds:schemaRef ds:uri="fc36ba27-577a-4cf7-85a7-ffa139955d90"/>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59</TotalTime>
  <Words>1159</Words>
  <Application>Microsoft Macintosh PowerPoint</Application>
  <PresentationFormat>Widescreen</PresentationFormat>
  <Paragraphs>112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Georgia</vt:lpstr>
      <vt:lpstr>Times</vt:lpstr>
      <vt:lpstr>Wingdings</vt:lpstr>
      <vt:lpstr>UMMS-CWM PPT Template v1</vt:lpstr>
      <vt:lpstr>Family Resource Centers</vt:lpstr>
      <vt:lpstr>Role of the Administrator</vt:lpstr>
      <vt:lpstr>AAPI Data Entry – Class Naming Convention  </vt:lpstr>
      <vt:lpstr>Correct Program (Class) Naming Convention </vt:lpstr>
      <vt:lpstr>Entering Family Member Data in Assessing Parenting</vt:lpstr>
      <vt:lpstr>Personally Identifiable Information (PII)</vt:lpstr>
      <vt:lpstr>AAPI Process</vt:lpstr>
      <vt:lpstr>AAPI Data Entry in the CRM</vt:lpstr>
      <vt:lpstr>Additional Guidance on Form A (Pre-Test) Data Entry</vt:lpstr>
      <vt:lpstr>AAPI Data Entry in the CRM – Form B (Post-Test) </vt:lpstr>
      <vt:lpstr>Screenshots for Reference</vt:lpstr>
      <vt:lpstr>Adding a Program in Assessing Parenting</vt:lpstr>
      <vt:lpstr>Naming a Program</vt:lpstr>
      <vt:lpstr>Entering Family Member ID in Name Field</vt:lpstr>
      <vt:lpstr>Finding Family Member ID in the CRM</vt:lpstr>
      <vt:lpstr>Finding AAPI Fields in the CRM New Service</vt:lpstr>
      <vt:lpstr>Finding AAPI Resources on FRConnect - 1</vt:lpstr>
      <vt:lpstr>Finding AAPI Resources on FRConnect - 2</vt:lpstr>
    </vt:vector>
  </TitlesOfParts>
  <Company>UMMS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Information Services</dc:creator>
  <cp:lastModifiedBy>MacDonald, Emma R</cp:lastModifiedBy>
  <cp:revision>1</cp:revision>
  <cp:lastPrinted>2016-07-05T20:54:40Z</cp:lastPrinted>
  <dcterms:created xsi:type="dcterms:W3CDTF">2006-07-14T19:38:42Z</dcterms:created>
  <dcterms:modified xsi:type="dcterms:W3CDTF">2026-08-06T17:42:23Z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0x01010068AAF71F4C9F8A469843294D15689A95</vt:lpwstr>
  </property>
  <property fmtid="{D5CDD505-2E9C-101B-9397-08002B2CF9AE}" pid="3" name="MediaServiceImageTags">
    <vt:lpwstr/>
  </property>
</Properties>
</file>